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Action1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A1F315-3D23-4E46-89E4-A2191BA61A00}" v="4" dt="2020-03-20T17:16:51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Thomas" userId="c70d66d9-7267-4f59-8d9e-6268ec5bdaef" providerId="ADAL" clId="{D0BCBA86-B843-496F-975D-280E284B011F}"/>
    <pc:docChg chg="undo custSel mod addSld delSld modSld">
      <pc:chgData name="Nick Thomas" userId="c70d66d9-7267-4f59-8d9e-6268ec5bdaef" providerId="ADAL" clId="{D0BCBA86-B843-496F-975D-280E284B011F}" dt="2019-03-29T08:29:45.707" v="1657" actId="2696"/>
      <pc:docMkLst>
        <pc:docMk/>
      </pc:docMkLst>
      <pc:sldChg chg="modSp add">
        <pc:chgData name="Nick Thomas" userId="c70d66d9-7267-4f59-8d9e-6268ec5bdaef" providerId="ADAL" clId="{D0BCBA86-B843-496F-975D-280E284B011F}" dt="2019-03-28T15:23:50.652" v="61" actId="20577"/>
        <pc:sldMkLst>
          <pc:docMk/>
          <pc:sldMk cId="2475878204" sldId="257"/>
        </pc:sldMkLst>
        <pc:spChg chg="mod">
          <ac:chgData name="Nick Thomas" userId="c70d66d9-7267-4f59-8d9e-6268ec5bdaef" providerId="ADAL" clId="{D0BCBA86-B843-496F-975D-280E284B011F}" dt="2019-03-28T15:23:39.277" v="16" actId="20577"/>
          <ac:spMkLst>
            <pc:docMk/>
            <pc:sldMk cId="2475878204" sldId="257"/>
            <ac:spMk id="2" creationId="{3706BF29-32AF-4210-8FA0-3E6BE7910732}"/>
          </ac:spMkLst>
        </pc:spChg>
        <pc:spChg chg="mod">
          <ac:chgData name="Nick Thomas" userId="c70d66d9-7267-4f59-8d9e-6268ec5bdaef" providerId="ADAL" clId="{D0BCBA86-B843-496F-975D-280E284B011F}" dt="2019-03-28T15:23:50.652" v="61" actId="20577"/>
          <ac:spMkLst>
            <pc:docMk/>
            <pc:sldMk cId="2475878204" sldId="257"/>
            <ac:spMk id="3" creationId="{B845C5DB-4253-402B-B5E5-0C2911586262}"/>
          </ac:spMkLst>
        </pc:spChg>
      </pc:sldChg>
      <pc:sldChg chg="modSp add">
        <pc:chgData name="Nick Thomas" userId="c70d66d9-7267-4f59-8d9e-6268ec5bdaef" providerId="ADAL" clId="{D0BCBA86-B843-496F-975D-280E284B011F}" dt="2019-03-28T17:52:10.379" v="298" actId="313"/>
        <pc:sldMkLst>
          <pc:docMk/>
          <pc:sldMk cId="3548598605" sldId="258"/>
        </pc:sldMkLst>
        <pc:spChg chg="mod">
          <ac:chgData name="Nick Thomas" userId="c70d66d9-7267-4f59-8d9e-6268ec5bdaef" providerId="ADAL" clId="{D0BCBA86-B843-496F-975D-280E284B011F}" dt="2019-03-28T15:24:11.126" v="96" actId="5793"/>
          <ac:spMkLst>
            <pc:docMk/>
            <pc:sldMk cId="3548598605" sldId="258"/>
            <ac:spMk id="2" creationId="{646C74BF-CB6D-4CF7-9FF9-B032B54658FD}"/>
          </ac:spMkLst>
        </pc:spChg>
        <pc:spChg chg="mod">
          <ac:chgData name="Nick Thomas" userId="c70d66d9-7267-4f59-8d9e-6268ec5bdaef" providerId="ADAL" clId="{D0BCBA86-B843-496F-975D-280E284B011F}" dt="2019-03-28T17:52:10.379" v="298" actId="313"/>
          <ac:spMkLst>
            <pc:docMk/>
            <pc:sldMk cId="3548598605" sldId="258"/>
            <ac:spMk id="3" creationId="{7AF9845E-EED9-423C-A128-CF5AE53C33F3}"/>
          </ac:spMkLst>
        </pc:spChg>
      </pc:sldChg>
      <pc:sldChg chg="addSp delSp modSp add">
        <pc:chgData name="Nick Thomas" userId="c70d66d9-7267-4f59-8d9e-6268ec5bdaef" providerId="ADAL" clId="{D0BCBA86-B843-496F-975D-280E284B011F}" dt="2019-03-28T18:04:37.825" v="1022" actId="313"/>
        <pc:sldMkLst>
          <pc:docMk/>
          <pc:sldMk cId="2716983672" sldId="259"/>
        </pc:sldMkLst>
        <pc:spChg chg="del">
          <ac:chgData name="Nick Thomas" userId="c70d66d9-7267-4f59-8d9e-6268ec5bdaef" providerId="ADAL" clId="{D0BCBA86-B843-496F-975D-280E284B011F}" dt="2019-03-28T17:58:41.912" v="704" actId="478"/>
          <ac:spMkLst>
            <pc:docMk/>
            <pc:sldMk cId="2716983672" sldId="259"/>
            <ac:spMk id="2" creationId="{59D74100-97C6-41AE-A65C-D80506974A7D}"/>
          </ac:spMkLst>
        </pc:spChg>
        <pc:spChg chg="add del mod">
          <ac:chgData name="Nick Thomas" userId="c70d66d9-7267-4f59-8d9e-6268ec5bdaef" providerId="ADAL" clId="{D0BCBA86-B843-496F-975D-280E284B011F}" dt="2019-03-28T18:04:37.825" v="1022" actId="313"/>
          <ac:spMkLst>
            <pc:docMk/>
            <pc:sldMk cId="2716983672" sldId="259"/>
            <ac:spMk id="3" creationId="{4095BF42-D712-4442-B656-0851DB1A9857}"/>
          </ac:spMkLst>
        </pc:spChg>
        <pc:spChg chg="del">
          <ac:chgData name="Nick Thomas" userId="c70d66d9-7267-4f59-8d9e-6268ec5bdaef" providerId="ADAL" clId="{D0BCBA86-B843-496F-975D-280E284B011F}" dt="2019-03-28T17:58:41.912" v="704" actId="478"/>
          <ac:spMkLst>
            <pc:docMk/>
            <pc:sldMk cId="2716983672" sldId="259"/>
            <ac:spMk id="4" creationId="{DF5E1DA4-2878-4BD0-B6E1-CC6C7F48AFCD}"/>
          </ac:spMkLst>
        </pc:spChg>
        <pc:spChg chg="add del mod">
          <ac:chgData name="Nick Thomas" userId="c70d66d9-7267-4f59-8d9e-6268ec5bdaef" providerId="ADAL" clId="{D0BCBA86-B843-496F-975D-280E284B011F}" dt="2019-03-28T17:58:46.253" v="706"/>
          <ac:spMkLst>
            <pc:docMk/>
            <pc:sldMk cId="2716983672" sldId="259"/>
            <ac:spMk id="5" creationId="{2D980333-8862-4644-9688-7699D4419030}"/>
          </ac:spMkLst>
        </pc:spChg>
        <pc:spChg chg="add mod">
          <ac:chgData name="Nick Thomas" userId="c70d66d9-7267-4f59-8d9e-6268ec5bdaef" providerId="ADAL" clId="{D0BCBA86-B843-496F-975D-280E284B011F}" dt="2019-03-28T18:04:32.450" v="1020" actId="313"/>
          <ac:spMkLst>
            <pc:docMk/>
            <pc:sldMk cId="2716983672" sldId="259"/>
            <ac:spMk id="6" creationId="{6B3EE731-1F6A-4A3A-B3A1-AB55B6D5923A}"/>
          </ac:spMkLst>
        </pc:spChg>
      </pc:sldChg>
      <pc:sldChg chg="modSp add">
        <pc:chgData name="Nick Thomas" userId="c70d66d9-7267-4f59-8d9e-6268ec5bdaef" providerId="ADAL" clId="{D0BCBA86-B843-496F-975D-280E284B011F}" dt="2019-03-28T17:52:30.903" v="320" actId="313"/>
        <pc:sldMkLst>
          <pc:docMk/>
          <pc:sldMk cId="3229707724" sldId="260"/>
        </pc:sldMkLst>
        <pc:spChg chg="mod">
          <ac:chgData name="Nick Thomas" userId="c70d66d9-7267-4f59-8d9e-6268ec5bdaef" providerId="ADAL" clId="{D0BCBA86-B843-496F-975D-280E284B011F}" dt="2019-03-28T17:52:30.903" v="320" actId="313"/>
          <ac:spMkLst>
            <pc:docMk/>
            <pc:sldMk cId="3229707724" sldId="260"/>
            <ac:spMk id="2" creationId="{55E43E06-31AB-43F4-A315-729830501E21}"/>
          </ac:spMkLst>
        </pc:spChg>
      </pc:sldChg>
      <pc:sldChg chg="modSp add">
        <pc:chgData name="Nick Thomas" userId="c70d66d9-7267-4f59-8d9e-6268ec5bdaef" providerId="ADAL" clId="{D0BCBA86-B843-496F-975D-280E284B011F}" dt="2019-03-28T18:05:41.988" v="1122" actId="5793"/>
        <pc:sldMkLst>
          <pc:docMk/>
          <pc:sldMk cId="3001104051" sldId="261"/>
        </pc:sldMkLst>
        <pc:spChg chg="mod">
          <ac:chgData name="Nick Thomas" userId="c70d66d9-7267-4f59-8d9e-6268ec5bdaef" providerId="ADAL" clId="{D0BCBA86-B843-496F-975D-280E284B011F}" dt="2019-03-28T18:04:58.768" v="1048" actId="20577"/>
          <ac:spMkLst>
            <pc:docMk/>
            <pc:sldMk cId="3001104051" sldId="261"/>
            <ac:spMk id="2" creationId="{579831F8-10EC-4CFF-9A48-25E27B1EDE59}"/>
          </ac:spMkLst>
        </pc:spChg>
        <pc:spChg chg="mod">
          <ac:chgData name="Nick Thomas" userId="c70d66d9-7267-4f59-8d9e-6268ec5bdaef" providerId="ADAL" clId="{D0BCBA86-B843-496F-975D-280E284B011F}" dt="2019-03-28T18:05:41.988" v="1122" actId="5793"/>
          <ac:spMkLst>
            <pc:docMk/>
            <pc:sldMk cId="3001104051" sldId="261"/>
            <ac:spMk id="3" creationId="{FE87CBC1-FDA1-4A6B-B8C4-1C015F708B6B}"/>
          </ac:spMkLst>
        </pc:spChg>
      </pc:sldChg>
      <pc:sldChg chg="addSp delSp modSp add">
        <pc:chgData name="Nick Thomas" userId="c70d66d9-7267-4f59-8d9e-6268ec5bdaef" providerId="ADAL" clId="{D0BCBA86-B843-496F-975D-280E284B011F}" dt="2019-03-28T18:55:08.601" v="1644" actId="1076"/>
        <pc:sldMkLst>
          <pc:docMk/>
          <pc:sldMk cId="1114245055" sldId="262"/>
        </pc:sldMkLst>
        <pc:spChg chg="del">
          <ac:chgData name="Nick Thomas" userId="c70d66d9-7267-4f59-8d9e-6268ec5bdaef" providerId="ADAL" clId="{D0BCBA86-B843-496F-975D-280E284B011F}" dt="2019-03-28T18:06:41.476" v="1124" actId="478"/>
          <ac:spMkLst>
            <pc:docMk/>
            <pc:sldMk cId="1114245055" sldId="262"/>
            <ac:spMk id="2" creationId="{052291BD-0E5D-4BE6-BA0C-2495EBA62C42}"/>
          </ac:spMkLst>
        </pc:spChg>
        <pc:spChg chg="del">
          <ac:chgData name="Nick Thomas" userId="c70d66d9-7267-4f59-8d9e-6268ec5bdaef" providerId="ADAL" clId="{D0BCBA86-B843-496F-975D-280E284B011F}" dt="2019-03-28T18:06:41.476" v="1124" actId="478"/>
          <ac:spMkLst>
            <pc:docMk/>
            <pc:sldMk cId="1114245055" sldId="262"/>
            <ac:spMk id="3" creationId="{92DE6B30-076D-4B59-B30B-DED2254A0EDE}"/>
          </ac:spMkLst>
        </pc:spChg>
        <pc:spChg chg="add del">
          <ac:chgData name="Nick Thomas" userId="c70d66d9-7267-4f59-8d9e-6268ec5bdaef" providerId="ADAL" clId="{D0BCBA86-B843-496F-975D-280E284B011F}" dt="2019-03-28T18:07:25.356" v="1126" actId="478"/>
          <ac:spMkLst>
            <pc:docMk/>
            <pc:sldMk cId="1114245055" sldId="262"/>
            <ac:spMk id="4" creationId="{EEA6D726-EED2-4914-AF6C-C7013EB11027}"/>
          </ac:spMkLst>
        </pc:spChg>
        <pc:spChg chg="add del mod">
          <ac:chgData name="Nick Thomas" userId="c70d66d9-7267-4f59-8d9e-6268ec5bdaef" providerId="ADAL" clId="{D0BCBA86-B843-496F-975D-280E284B011F}" dt="2019-03-28T18:07:27.242" v="1127" actId="478"/>
          <ac:spMkLst>
            <pc:docMk/>
            <pc:sldMk cId="1114245055" sldId="262"/>
            <ac:spMk id="7" creationId="{6FB9DA1D-41F9-44E8-891B-A1D819103609}"/>
          </ac:spMkLst>
        </pc:spChg>
        <pc:spChg chg="add mod">
          <ac:chgData name="Nick Thomas" userId="c70d66d9-7267-4f59-8d9e-6268ec5bdaef" providerId="ADAL" clId="{D0BCBA86-B843-496F-975D-280E284B011F}" dt="2019-03-28T18:11:41.892" v="1231" actId="1076"/>
          <ac:spMkLst>
            <pc:docMk/>
            <pc:sldMk cId="1114245055" sldId="262"/>
            <ac:spMk id="8" creationId="{4BDB33C2-3447-4099-A0AA-348A548DBB01}"/>
          </ac:spMkLst>
        </pc:spChg>
        <pc:spChg chg="add mod">
          <ac:chgData name="Nick Thomas" userId="c70d66d9-7267-4f59-8d9e-6268ec5bdaef" providerId="ADAL" clId="{D0BCBA86-B843-496F-975D-280E284B011F}" dt="2019-03-28T18:11:57.418" v="1234" actId="1076"/>
          <ac:spMkLst>
            <pc:docMk/>
            <pc:sldMk cId="1114245055" sldId="262"/>
            <ac:spMk id="9" creationId="{8092C43F-6481-4E47-ADCB-580D183882E8}"/>
          </ac:spMkLst>
        </pc:spChg>
        <pc:spChg chg="add mod">
          <ac:chgData name="Nick Thomas" userId="c70d66d9-7267-4f59-8d9e-6268ec5bdaef" providerId="ADAL" clId="{D0BCBA86-B843-496F-975D-280E284B011F}" dt="2019-03-28T18:11:59.802" v="1236" actId="1076"/>
          <ac:spMkLst>
            <pc:docMk/>
            <pc:sldMk cId="1114245055" sldId="262"/>
            <ac:spMk id="16" creationId="{05796EF0-E776-4C51-B763-9EB726FD4D30}"/>
          </ac:spMkLst>
        </pc:spChg>
        <pc:picChg chg="add mod">
          <ac:chgData name="Nick Thomas" userId="c70d66d9-7267-4f59-8d9e-6268ec5bdaef" providerId="ADAL" clId="{D0BCBA86-B843-496F-975D-280E284B011F}" dt="2019-03-28T18:09:32.203" v="1143" actId="1076"/>
          <ac:picMkLst>
            <pc:docMk/>
            <pc:sldMk cId="1114245055" sldId="262"/>
            <ac:picMk id="5" creationId="{CE8401A0-C4BE-4F23-858F-927411AEDDC6}"/>
          </ac:picMkLst>
        </pc:picChg>
        <pc:picChg chg="add mod">
          <ac:chgData name="Nick Thomas" userId="c70d66d9-7267-4f59-8d9e-6268ec5bdaef" providerId="ADAL" clId="{D0BCBA86-B843-496F-975D-280E284B011F}" dt="2019-03-28T18:10:33.877" v="1167" actId="1076"/>
          <ac:picMkLst>
            <pc:docMk/>
            <pc:sldMk cId="1114245055" sldId="262"/>
            <ac:picMk id="1026" creationId="{AFE2E71D-A039-493A-8EB5-0D0EAD026D48}"/>
          </ac:picMkLst>
        </pc:picChg>
        <pc:picChg chg="add mod">
          <ac:chgData name="Nick Thomas" userId="c70d66d9-7267-4f59-8d9e-6268ec5bdaef" providerId="ADAL" clId="{D0BCBA86-B843-496F-975D-280E284B011F}" dt="2019-03-28T18:10:33.877" v="1167" actId="1076"/>
          <ac:picMkLst>
            <pc:docMk/>
            <pc:sldMk cId="1114245055" sldId="262"/>
            <ac:picMk id="1028" creationId="{4F20D3E3-D596-4B87-9497-A6D08B4BFC09}"/>
          </ac:picMkLst>
        </pc:picChg>
        <pc:picChg chg="add mod">
          <ac:chgData name="Nick Thomas" userId="c70d66d9-7267-4f59-8d9e-6268ec5bdaef" providerId="ADAL" clId="{D0BCBA86-B843-496F-975D-280E284B011F}" dt="2019-03-28T18:55:08.601" v="1644" actId="1076"/>
          <ac:picMkLst>
            <pc:docMk/>
            <pc:sldMk cId="1114245055" sldId="262"/>
            <ac:picMk id="1030" creationId="{96426D64-A671-4C3B-866A-11020D1DA159}"/>
          </ac:picMkLst>
        </pc:picChg>
        <pc:picChg chg="add mod">
          <ac:chgData name="Nick Thomas" userId="c70d66d9-7267-4f59-8d9e-6268ec5bdaef" providerId="ADAL" clId="{D0BCBA86-B843-496F-975D-280E284B011F}" dt="2019-03-28T18:09:49.641" v="1148" actId="14100"/>
          <ac:picMkLst>
            <pc:docMk/>
            <pc:sldMk cId="1114245055" sldId="262"/>
            <ac:picMk id="1032" creationId="{E7D122FE-FA43-423E-B6FF-85C7100799A3}"/>
          </ac:picMkLst>
        </pc:picChg>
        <pc:picChg chg="add mod">
          <ac:chgData name="Nick Thomas" userId="c70d66d9-7267-4f59-8d9e-6268ec5bdaef" providerId="ADAL" clId="{D0BCBA86-B843-496F-975D-280E284B011F}" dt="2019-03-28T18:10:30.662" v="1166" actId="1076"/>
          <ac:picMkLst>
            <pc:docMk/>
            <pc:sldMk cId="1114245055" sldId="262"/>
            <ac:picMk id="1034" creationId="{2484FB07-965B-4C59-83D4-8607F26AF692}"/>
          </ac:picMkLst>
        </pc:picChg>
        <pc:picChg chg="add mod">
          <ac:chgData name="Nick Thomas" userId="c70d66d9-7267-4f59-8d9e-6268ec5bdaef" providerId="ADAL" clId="{D0BCBA86-B843-496F-975D-280E284B011F}" dt="2019-03-28T18:10:21.540" v="1161" actId="14100"/>
          <ac:picMkLst>
            <pc:docMk/>
            <pc:sldMk cId="1114245055" sldId="262"/>
            <ac:picMk id="1036" creationId="{7040E866-9F03-4A0E-98E8-E23EE2BB0E4D}"/>
          </ac:picMkLst>
        </pc:picChg>
      </pc:sldChg>
      <pc:sldChg chg="add del">
        <pc:chgData name="Nick Thomas" userId="c70d66d9-7267-4f59-8d9e-6268ec5bdaef" providerId="ADAL" clId="{D0BCBA86-B843-496F-975D-280E284B011F}" dt="2019-03-28T18:12:11.445" v="1238" actId="2696"/>
        <pc:sldMkLst>
          <pc:docMk/>
          <pc:sldMk cId="3491268589" sldId="263"/>
        </pc:sldMkLst>
      </pc:sldChg>
      <pc:sldChg chg="add del">
        <pc:chgData name="Nick Thomas" userId="c70d66d9-7267-4f59-8d9e-6268ec5bdaef" providerId="ADAL" clId="{D0BCBA86-B843-496F-975D-280E284B011F}" dt="2019-03-29T08:29:45.707" v="1657" actId="2696"/>
        <pc:sldMkLst>
          <pc:docMk/>
          <pc:sldMk cId="3821347595" sldId="263"/>
        </pc:sldMkLst>
      </pc:sldChg>
      <pc:sldChg chg="addSp delSp modSp add mod setBg">
        <pc:chgData name="Nick Thomas" userId="c70d66d9-7267-4f59-8d9e-6268ec5bdaef" providerId="ADAL" clId="{D0BCBA86-B843-496F-975D-280E284B011F}" dt="2019-03-28T18:16:22.956" v="1643" actId="732"/>
        <pc:sldMkLst>
          <pc:docMk/>
          <pc:sldMk cId="2793056173" sldId="264"/>
        </pc:sldMkLst>
        <pc:spChg chg="del">
          <ac:chgData name="Nick Thomas" userId="c70d66d9-7267-4f59-8d9e-6268ec5bdaef" providerId="ADAL" clId="{D0BCBA86-B843-496F-975D-280E284B011F}" dt="2019-03-28T18:14:41.887" v="1241" actId="478"/>
          <ac:spMkLst>
            <pc:docMk/>
            <pc:sldMk cId="2793056173" sldId="264"/>
            <ac:spMk id="2" creationId="{E507ECFB-0201-44F8-A53E-9A661FE02C9A}"/>
          </ac:spMkLst>
        </pc:spChg>
        <pc:spChg chg="del">
          <ac:chgData name="Nick Thomas" userId="c70d66d9-7267-4f59-8d9e-6268ec5bdaef" providerId="ADAL" clId="{D0BCBA86-B843-496F-975D-280E284B011F}" dt="2019-03-28T18:14:43.031" v="1242" actId="478"/>
          <ac:spMkLst>
            <pc:docMk/>
            <pc:sldMk cId="2793056173" sldId="264"/>
            <ac:spMk id="3" creationId="{21995577-9DEF-4ACE-B8C2-D987D16945ED}"/>
          </ac:spMkLst>
        </pc:spChg>
        <pc:spChg chg="add del">
          <ac:chgData name="Nick Thomas" userId="c70d66d9-7267-4f59-8d9e-6268ec5bdaef" providerId="ADAL" clId="{D0BCBA86-B843-496F-975D-280E284B011F}" dt="2019-03-28T18:15:05.610" v="1248" actId="26606"/>
          <ac:spMkLst>
            <pc:docMk/>
            <pc:sldMk cId="2793056173" sldId="264"/>
            <ac:spMk id="81" creationId="{7A675F33-98AF-4B83-A3BB-0780A23145E6}"/>
          </ac:spMkLst>
        </pc:spChg>
        <pc:picChg chg="add mod modCrop">
          <ac:chgData name="Nick Thomas" userId="c70d66d9-7267-4f59-8d9e-6268ec5bdaef" providerId="ADAL" clId="{D0BCBA86-B843-496F-975D-280E284B011F}" dt="2019-03-28T18:16:22.956" v="1643" actId="732"/>
          <ac:picMkLst>
            <pc:docMk/>
            <pc:sldMk cId="2793056173" sldId="264"/>
            <ac:picMk id="2050" creationId="{D22DCC13-53D2-4FD2-A573-1C0E554889E4}"/>
          </ac:picMkLst>
        </pc:picChg>
        <pc:cxnChg chg="add del">
          <ac:chgData name="Nick Thomas" userId="c70d66d9-7267-4f59-8d9e-6268ec5bdaef" providerId="ADAL" clId="{D0BCBA86-B843-496F-975D-280E284B011F}" dt="2019-03-28T18:15:05.610" v="1248" actId="26606"/>
          <ac:cxnSpMkLst>
            <pc:docMk/>
            <pc:sldMk cId="2793056173" sldId="264"/>
            <ac:cxnSpMk id="71" creationId="{8FD48FB1-66D8-4676-B0AA-C139A1DB78D1}"/>
          </ac:cxnSpMkLst>
        </pc:cxnChg>
        <pc:cxnChg chg="add del">
          <ac:chgData name="Nick Thomas" userId="c70d66d9-7267-4f59-8d9e-6268ec5bdaef" providerId="ADAL" clId="{D0BCBA86-B843-496F-975D-280E284B011F}" dt="2019-03-28T18:15:05.610" v="1248" actId="26606"/>
          <ac:cxnSpMkLst>
            <pc:docMk/>
            <pc:sldMk cId="2793056173" sldId="264"/>
            <ac:cxnSpMk id="73" creationId="{F033F5AE-6728-4F19-8DED-658E674B31B9}"/>
          </ac:cxnSpMkLst>
        </pc:cxnChg>
        <pc:cxnChg chg="add del">
          <ac:chgData name="Nick Thomas" userId="c70d66d9-7267-4f59-8d9e-6268ec5bdaef" providerId="ADAL" clId="{D0BCBA86-B843-496F-975D-280E284B011F}" dt="2019-03-28T18:15:05.610" v="1248" actId="26606"/>
          <ac:cxnSpMkLst>
            <pc:docMk/>
            <pc:sldMk cId="2793056173" sldId="264"/>
            <ac:cxnSpMk id="75" creationId="{82C7D74A-18BA-4709-A808-44E8815C4430}"/>
          </ac:cxnSpMkLst>
        </pc:cxnChg>
        <pc:cxnChg chg="add del">
          <ac:chgData name="Nick Thomas" userId="c70d66d9-7267-4f59-8d9e-6268ec5bdaef" providerId="ADAL" clId="{D0BCBA86-B843-496F-975D-280E284B011F}" dt="2019-03-28T18:15:05.610" v="1248" actId="26606"/>
          <ac:cxnSpMkLst>
            <pc:docMk/>
            <pc:sldMk cId="2793056173" sldId="264"/>
            <ac:cxnSpMk id="77" creationId="{B5164A3F-1561-4039-8185-AB0EEB713EA7}"/>
          </ac:cxnSpMkLst>
        </pc:cxnChg>
        <pc:cxnChg chg="add del">
          <ac:chgData name="Nick Thomas" userId="c70d66d9-7267-4f59-8d9e-6268ec5bdaef" providerId="ADAL" clId="{D0BCBA86-B843-496F-975D-280E284B011F}" dt="2019-03-28T18:15:05.610" v="1248" actId="26606"/>
          <ac:cxnSpMkLst>
            <pc:docMk/>
            <pc:sldMk cId="2793056173" sldId="264"/>
            <ac:cxnSpMk id="79" creationId="{2A35DB53-42BE-460E-9CA1-1294C98463CB}"/>
          </ac:cxnSpMkLst>
        </pc:cxnChg>
      </pc:sldChg>
      <pc:sldChg chg="add del">
        <pc:chgData name="Nick Thomas" userId="c70d66d9-7267-4f59-8d9e-6268ec5bdaef" providerId="ADAL" clId="{D0BCBA86-B843-496F-975D-280E284B011F}" dt="2019-03-28T19:13:26.356" v="1646"/>
        <pc:sldMkLst>
          <pc:docMk/>
          <pc:sldMk cId="2270350183" sldId="265"/>
        </pc:sldMkLst>
      </pc:sldChg>
      <pc:sldChg chg="addSp delSp modSp add mod setBg">
        <pc:chgData name="Nick Thomas" userId="c70d66d9-7267-4f59-8d9e-6268ec5bdaef" providerId="ADAL" clId="{D0BCBA86-B843-496F-975D-280E284B011F}" dt="2019-03-28T19:13:43.068" v="1656" actId="26606"/>
        <pc:sldMkLst>
          <pc:docMk/>
          <pc:sldMk cId="3055547726" sldId="265"/>
        </pc:sldMkLst>
        <pc:spChg chg="del">
          <ac:chgData name="Nick Thomas" userId="c70d66d9-7267-4f59-8d9e-6268ec5bdaef" providerId="ADAL" clId="{D0BCBA86-B843-496F-975D-280E284B011F}" dt="2019-03-28T19:13:34.796" v="1650" actId="478"/>
          <ac:spMkLst>
            <pc:docMk/>
            <pc:sldMk cId="3055547726" sldId="265"/>
            <ac:spMk id="2" creationId="{780F0A05-5C66-4845-91FB-07D08D20F81C}"/>
          </ac:spMkLst>
        </pc:spChg>
        <pc:spChg chg="del">
          <ac:chgData name="Nick Thomas" userId="c70d66d9-7267-4f59-8d9e-6268ec5bdaef" providerId="ADAL" clId="{D0BCBA86-B843-496F-975D-280E284B011F}" dt="2019-03-28T19:13:31.548" v="1648" actId="478"/>
          <ac:spMkLst>
            <pc:docMk/>
            <pc:sldMk cId="3055547726" sldId="265"/>
            <ac:spMk id="3" creationId="{73184C0F-D550-4E75-AB6F-277E5AD9E7B7}"/>
          </ac:spMkLst>
        </pc:spChg>
        <pc:spChg chg="del">
          <ac:chgData name="Nick Thomas" userId="c70d66d9-7267-4f59-8d9e-6268ec5bdaef" providerId="ADAL" clId="{D0BCBA86-B843-496F-975D-280E284B011F}" dt="2019-03-28T19:13:34.041" v="1649" actId="478"/>
          <ac:spMkLst>
            <pc:docMk/>
            <pc:sldMk cId="3055547726" sldId="265"/>
            <ac:spMk id="4" creationId="{5A15E74D-5E73-47D3-8FCA-BC411134FFE5}"/>
          </ac:spMkLst>
        </pc:spChg>
        <pc:spChg chg="add del">
          <ac:chgData name="Nick Thomas" userId="c70d66d9-7267-4f59-8d9e-6268ec5bdaef" providerId="ADAL" clId="{D0BCBA86-B843-496F-975D-280E284B011F}" dt="2019-03-28T19:13:41.246" v="1653" actId="26606"/>
          <ac:spMkLst>
            <pc:docMk/>
            <pc:sldMk cId="3055547726" sldId="265"/>
            <ac:spMk id="78" creationId="{391F240E-99C9-4C6A-BD0A-15F9E69F337F}"/>
          </ac:spMkLst>
        </pc:spChg>
        <pc:spChg chg="add del">
          <ac:chgData name="Nick Thomas" userId="c70d66d9-7267-4f59-8d9e-6268ec5bdaef" providerId="ADAL" clId="{D0BCBA86-B843-496F-975D-280E284B011F}" dt="2019-03-28T19:13:41.246" v="1653" actId="26606"/>
          <ac:spMkLst>
            <pc:docMk/>
            <pc:sldMk cId="3055547726" sldId="265"/>
            <ac:spMk id="80" creationId="{9C8424AD-EE61-4FBC-ABA0-36E67508F2D0}"/>
          </ac:spMkLst>
        </pc:spChg>
        <pc:spChg chg="add del">
          <ac:chgData name="Nick Thomas" userId="c70d66d9-7267-4f59-8d9e-6268ec5bdaef" providerId="ADAL" clId="{D0BCBA86-B843-496F-975D-280E284B011F}" dt="2019-03-28T19:13:43.061" v="1655" actId="26606"/>
          <ac:spMkLst>
            <pc:docMk/>
            <pc:sldMk cId="3055547726" sldId="265"/>
            <ac:spMk id="3077" creationId="{5C6ACA56-9AD4-4EE6-8F38-8C18968ACE5C}"/>
          </ac:spMkLst>
        </pc:spChg>
        <pc:spChg chg="add del">
          <ac:chgData name="Nick Thomas" userId="c70d66d9-7267-4f59-8d9e-6268ec5bdaef" providerId="ADAL" clId="{D0BCBA86-B843-496F-975D-280E284B011F}" dt="2019-03-28T19:13:43.061" v="1655" actId="26606"/>
          <ac:spMkLst>
            <pc:docMk/>
            <pc:sldMk cId="3055547726" sldId="265"/>
            <ac:spMk id="3078" creationId="{BE655210-4EEB-44D9-B394-6FB4139BFC1E}"/>
          </ac:spMkLst>
        </pc:spChg>
        <pc:spChg chg="add">
          <ac:chgData name="Nick Thomas" userId="c70d66d9-7267-4f59-8d9e-6268ec5bdaef" providerId="ADAL" clId="{D0BCBA86-B843-496F-975D-280E284B011F}" dt="2019-03-28T19:13:43.068" v="1656" actId="26606"/>
          <ac:spMkLst>
            <pc:docMk/>
            <pc:sldMk cId="3055547726" sldId="265"/>
            <ac:spMk id="3081" creationId="{9A212F8F-D812-4A16-BE82-F3500DE32174}"/>
          </ac:spMkLst>
        </pc:spChg>
        <pc:spChg chg="add">
          <ac:chgData name="Nick Thomas" userId="c70d66d9-7267-4f59-8d9e-6268ec5bdaef" providerId="ADAL" clId="{D0BCBA86-B843-496F-975D-280E284B011F}" dt="2019-03-28T19:13:43.068" v="1656" actId="26606"/>
          <ac:spMkLst>
            <pc:docMk/>
            <pc:sldMk cId="3055547726" sldId="265"/>
            <ac:spMk id="3082" creationId="{D2CF1D1B-04ED-443D-A9FE-68BF8859BDD6}"/>
          </ac:spMkLst>
        </pc:spChg>
        <pc:grpChg chg="add del">
          <ac:chgData name="Nick Thomas" userId="c70d66d9-7267-4f59-8d9e-6268ec5bdaef" providerId="ADAL" clId="{D0BCBA86-B843-496F-975D-280E284B011F}" dt="2019-03-28T19:13:41.246" v="1653" actId="26606"/>
          <ac:grpSpMkLst>
            <pc:docMk/>
            <pc:sldMk cId="3055547726" sldId="265"/>
            <ac:grpSpMk id="71" creationId="{2103B461-323C-4912-BFFD-C37582662085}"/>
          </ac:grpSpMkLst>
        </pc:grpChg>
        <pc:grpChg chg="add del">
          <ac:chgData name="Nick Thomas" userId="c70d66d9-7267-4f59-8d9e-6268ec5bdaef" providerId="ADAL" clId="{D0BCBA86-B843-496F-975D-280E284B011F}" dt="2019-03-28T19:13:43.061" v="1655" actId="26606"/>
          <ac:grpSpMkLst>
            <pc:docMk/>
            <pc:sldMk cId="3055547726" sldId="265"/>
            <ac:grpSpMk id="3076" creationId="{2103B461-323C-4912-BFFD-C37582662085}"/>
          </ac:grpSpMkLst>
        </pc:grpChg>
        <pc:grpChg chg="add">
          <ac:chgData name="Nick Thomas" userId="c70d66d9-7267-4f59-8d9e-6268ec5bdaef" providerId="ADAL" clId="{D0BCBA86-B843-496F-975D-280E284B011F}" dt="2019-03-28T19:13:43.068" v="1656" actId="26606"/>
          <ac:grpSpMkLst>
            <pc:docMk/>
            <pc:sldMk cId="3055547726" sldId="265"/>
            <ac:grpSpMk id="3080" creationId="{2103B461-323C-4912-BFFD-C37582662085}"/>
          </ac:grpSpMkLst>
        </pc:grpChg>
        <pc:picChg chg="add mod">
          <ac:chgData name="Nick Thomas" userId="c70d66d9-7267-4f59-8d9e-6268ec5bdaef" providerId="ADAL" clId="{D0BCBA86-B843-496F-975D-280E284B011F}" dt="2019-03-28T19:13:43.068" v="1656" actId="26606"/>
          <ac:picMkLst>
            <pc:docMk/>
            <pc:sldMk cId="3055547726" sldId="265"/>
            <ac:picMk id="3074" creationId="{D1EC3301-CF97-4802-A9E9-C69B2D6D025E}"/>
          </ac:picMkLst>
        </pc:picChg>
      </pc:sldChg>
    </pc:docChg>
  </pc:docChgLst>
  <pc:docChgLst>
    <pc:chgData name="Nick Thomas" userId="c70d66d9-7267-4f59-8d9e-6268ec5bdaef" providerId="ADAL" clId="{828B7BF6-C0DB-4353-9BEC-D3660BE361F3}"/>
    <pc:docChg chg="custSel addSld modSld">
      <pc:chgData name="Nick Thomas" userId="c70d66d9-7267-4f59-8d9e-6268ec5bdaef" providerId="ADAL" clId="{828B7BF6-C0DB-4353-9BEC-D3660BE361F3}" dt="2019-03-28T15:22:46.513" v="45" actId="20577"/>
      <pc:docMkLst>
        <pc:docMk/>
      </pc:docMkLst>
      <pc:sldChg chg="modSp add">
        <pc:chgData name="Nick Thomas" userId="c70d66d9-7267-4f59-8d9e-6268ec5bdaef" providerId="ADAL" clId="{828B7BF6-C0DB-4353-9BEC-D3660BE361F3}" dt="2019-03-28T15:22:46.513" v="45" actId="20577"/>
        <pc:sldMkLst>
          <pc:docMk/>
          <pc:sldMk cId="794542674" sldId="256"/>
        </pc:sldMkLst>
        <pc:spChg chg="mod">
          <ac:chgData name="Nick Thomas" userId="c70d66d9-7267-4f59-8d9e-6268ec5bdaef" providerId="ADAL" clId="{828B7BF6-C0DB-4353-9BEC-D3660BE361F3}" dt="2019-03-28T15:22:37.368" v="24" actId="313"/>
          <ac:spMkLst>
            <pc:docMk/>
            <pc:sldMk cId="794542674" sldId="256"/>
            <ac:spMk id="2" creationId="{5DB3DC9A-0FC8-48F9-B343-82D7F9D46BB6}"/>
          </ac:spMkLst>
        </pc:spChg>
        <pc:spChg chg="mod">
          <ac:chgData name="Nick Thomas" userId="c70d66d9-7267-4f59-8d9e-6268ec5bdaef" providerId="ADAL" clId="{828B7BF6-C0DB-4353-9BEC-D3660BE361F3}" dt="2019-03-28T15:22:46.513" v="45" actId="20577"/>
          <ac:spMkLst>
            <pc:docMk/>
            <pc:sldMk cId="794542674" sldId="256"/>
            <ac:spMk id="3" creationId="{958E3F0E-3C8E-478A-A91B-E6F8BB6DE76B}"/>
          </ac:spMkLst>
        </pc:spChg>
      </pc:sldChg>
    </pc:docChg>
  </pc:docChgLst>
  <pc:docChgLst>
    <pc:chgData name="Nick" userId="c70d66d9-7267-4f59-8d9e-6268ec5bdaef" providerId="ADAL" clId="{BDA1F315-3D23-4E46-89E4-A2191BA61A00}"/>
    <pc:docChg chg="modSld">
      <pc:chgData name="Nick" userId="c70d66d9-7267-4f59-8d9e-6268ec5bdaef" providerId="ADAL" clId="{BDA1F315-3D23-4E46-89E4-A2191BA61A00}" dt="2020-03-20T17:16:51.640" v="3"/>
      <pc:docMkLst>
        <pc:docMk/>
      </pc:docMkLst>
      <pc:sldChg chg="addSp modSp">
        <pc:chgData name="Nick" userId="c70d66d9-7267-4f59-8d9e-6268ec5bdaef" providerId="ADAL" clId="{BDA1F315-3D23-4E46-89E4-A2191BA61A00}" dt="2020-03-20T17:14:27.948" v="0"/>
        <pc:sldMkLst>
          <pc:docMk/>
          <pc:sldMk cId="794542674" sldId="256"/>
        </pc:sldMkLst>
        <pc:picChg chg="add mod">
          <ac:chgData name="Nick" userId="c70d66d9-7267-4f59-8d9e-6268ec5bdaef" providerId="ADAL" clId="{BDA1F315-3D23-4E46-89E4-A2191BA61A00}" dt="2020-03-20T17:14:27.948" v="0"/>
          <ac:picMkLst>
            <pc:docMk/>
            <pc:sldMk cId="794542674" sldId="256"/>
            <ac:picMk id="4" creationId="{CB511ED9-8B9A-454B-974C-142E0F85F120}"/>
          </ac:picMkLst>
        </pc:picChg>
      </pc:sldChg>
      <pc:sldChg chg="addSp modSp">
        <pc:chgData name="Nick" userId="c70d66d9-7267-4f59-8d9e-6268ec5bdaef" providerId="ADAL" clId="{BDA1F315-3D23-4E46-89E4-A2191BA61A00}" dt="2020-03-20T17:14:27.948" v="0"/>
        <pc:sldMkLst>
          <pc:docMk/>
          <pc:sldMk cId="2475878204" sldId="257"/>
        </pc:sldMkLst>
        <pc:picChg chg="add mod">
          <ac:chgData name="Nick" userId="c70d66d9-7267-4f59-8d9e-6268ec5bdaef" providerId="ADAL" clId="{BDA1F315-3D23-4E46-89E4-A2191BA61A00}" dt="2020-03-20T17:14:27.948" v="0"/>
          <ac:picMkLst>
            <pc:docMk/>
            <pc:sldMk cId="2475878204" sldId="257"/>
            <ac:picMk id="4" creationId="{F7E45639-341E-4A54-9D93-068D0E850078}"/>
          </ac:picMkLst>
        </pc:picChg>
      </pc:sldChg>
      <pc:sldChg chg="addSp modSp">
        <pc:chgData name="Nick" userId="c70d66d9-7267-4f59-8d9e-6268ec5bdaef" providerId="ADAL" clId="{BDA1F315-3D23-4E46-89E4-A2191BA61A00}" dt="2020-03-20T17:14:27.948" v="0"/>
        <pc:sldMkLst>
          <pc:docMk/>
          <pc:sldMk cId="3548598605" sldId="258"/>
        </pc:sldMkLst>
        <pc:picChg chg="add mod">
          <ac:chgData name="Nick" userId="c70d66d9-7267-4f59-8d9e-6268ec5bdaef" providerId="ADAL" clId="{BDA1F315-3D23-4E46-89E4-A2191BA61A00}" dt="2020-03-20T17:14:27.948" v="0"/>
          <ac:picMkLst>
            <pc:docMk/>
            <pc:sldMk cId="3548598605" sldId="258"/>
            <ac:picMk id="5" creationId="{02EE4126-4318-4240-BA11-91C8AA642CB7}"/>
          </ac:picMkLst>
        </pc:picChg>
      </pc:sldChg>
      <pc:sldChg chg="addSp modSp">
        <pc:chgData name="Nick" userId="c70d66d9-7267-4f59-8d9e-6268ec5bdaef" providerId="ADAL" clId="{BDA1F315-3D23-4E46-89E4-A2191BA61A00}" dt="2020-03-20T17:14:27.948" v="0"/>
        <pc:sldMkLst>
          <pc:docMk/>
          <pc:sldMk cId="2716983672" sldId="259"/>
        </pc:sldMkLst>
        <pc:picChg chg="add mod">
          <ac:chgData name="Nick" userId="c70d66d9-7267-4f59-8d9e-6268ec5bdaef" providerId="ADAL" clId="{BDA1F315-3D23-4E46-89E4-A2191BA61A00}" dt="2020-03-20T17:14:27.948" v="0"/>
          <ac:picMkLst>
            <pc:docMk/>
            <pc:sldMk cId="2716983672" sldId="259"/>
            <ac:picMk id="2" creationId="{620CBBE2-EE8F-4C41-8F39-C2BA14DE6578}"/>
          </ac:picMkLst>
        </pc:picChg>
      </pc:sldChg>
      <pc:sldChg chg="addSp modSp">
        <pc:chgData name="Nick" userId="c70d66d9-7267-4f59-8d9e-6268ec5bdaef" providerId="ADAL" clId="{BDA1F315-3D23-4E46-89E4-A2191BA61A00}" dt="2020-03-20T17:14:27.948" v="0"/>
        <pc:sldMkLst>
          <pc:docMk/>
          <pc:sldMk cId="3229707724" sldId="260"/>
        </pc:sldMkLst>
        <pc:picChg chg="add mod">
          <ac:chgData name="Nick" userId="c70d66d9-7267-4f59-8d9e-6268ec5bdaef" providerId="ADAL" clId="{BDA1F315-3D23-4E46-89E4-A2191BA61A00}" dt="2020-03-20T17:14:27.948" v="0"/>
          <ac:picMkLst>
            <pc:docMk/>
            <pc:sldMk cId="3229707724" sldId="260"/>
            <ac:picMk id="4" creationId="{0DEFEA0A-74AA-423C-A362-B04F8CB9A8CC}"/>
          </ac:picMkLst>
        </pc:picChg>
      </pc:sldChg>
      <pc:sldChg chg="addSp modSp">
        <pc:chgData name="Nick" userId="c70d66d9-7267-4f59-8d9e-6268ec5bdaef" providerId="ADAL" clId="{BDA1F315-3D23-4E46-89E4-A2191BA61A00}" dt="2020-03-20T17:14:27.948" v="0"/>
        <pc:sldMkLst>
          <pc:docMk/>
          <pc:sldMk cId="3001104051" sldId="261"/>
        </pc:sldMkLst>
        <pc:picChg chg="add mod">
          <ac:chgData name="Nick" userId="c70d66d9-7267-4f59-8d9e-6268ec5bdaef" providerId="ADAL" clId="{BDA1F315-3D23-4E46-89E4-A2191BA61A00}" dt="2020-03-20T17:14:27.948" v="0"/>
          <ac:picMkLst>
            <pc:docMk/>
            <pc:sldMk cId="3001104051" sldId="261"/>
            <ac:picMk id="4" creationId="{7CDF7E8E-0E08-41BD-93D2-0FD302AC4E98}"/>
          </ac:picMkLst>
        </pc:picChg>
      </pc:sldChg>
      <pc:sldChg chg="addSp delSp modSp modTransition modAnim">
        <pc:chgData name="Nick" userId="c70d66d9-7267-4f59-8d9e-6268ec5bdaef" providerId="ADAL" clId="{BDA1F315-3D23-4E46-89E4-A2191BA61A00}" dt="2020-03-20T17:16:51.640" v="3"/>
        <pc:sldMkLst>
          <pc:docMk/>
          <pc:sldMk cId="1114245055" sldId="262"/>
        </pc:sldMkLst>
        <pc:picChg chg="add del mod">
          <ac:chgData name="Nick" userId="c70d66d9-7267-4f59-8d9e-6268ec5bdaef" providerId="ADAL" clId="{BDA1F315-3D23-4E46-89E4-A2191BA61A00}" dt="2020-03-20T17:14:35.947" v="2"/>
          <ac:picMkLst>
            <pc:docMk/>
            <pc:sldMk cId="1114245055" sldId="262"/>
            <ac:picMk id="2" creationId="{B96598BA-F1CF-4CA9-8147-3EF7891CE942}"/>
          </ac:picMkLst>
        </pc:picChg>
        <pc:picChg chg="add mod">
          <ac:chgData name="Nick" userId="c70d66d9-7267-4f59-8d9e-6268ec5bdaef" providerId="ADAL" clId="{BDA1F315-3D23-4E46-89E4-A2191BA61A00}" dt="2020-03-20T17:16:51.640" v="3"/>
          <ac:picMkLst>
            <pc:docMk/>
            <pc:sldMk cId="1114245055" sldId="262"/>
            <ac:picMk id="4" creationId="{74A9F590-B657-4609-9ABD-51BDB0DCA2DF}"/>
          </ac:picMkLst>
        </pc:picChg>
        <pc:inkChg chg="add">
          <ac:chgData name="Nick" userId="c70d66d9-7267-4f59-8d9e-6268ec5bdaef" providerId="ADAL" clId="{BDA1F315-3D23-4E46-89E4-A2191BA61A00}" dt="2020-03-20T17:16:51.640" v="3"/>
          <ac:inkMkLst>
            <pc:docMk/>
            <pc:sldMk cId="1114245055" sldId="262"/>
            <ac:inkMk id="3" creationId="{8F9C6ABA-F120-4575-8A5A-CD7CC18126E2}"/>
          </ac:inkMkLst>
        </pc:inkChg>
      </pc:sldChg>
      <pc:sldChg chg="addSp modSp">
        <pc:chgData name="Nick" userId="c70d66d9-7267-4f59-8d9e-6268ec5bdaef" providerId="ADAL" clId="{BDA1F315-3D23-4E46-89E4-A2191BA61A00}" dt="2020-03-20T17:16:51.640" v="3"/>
        <pc:sldMkLst>
          <pc:docMk/>
          <pc:sldMk cId="2793056173" sldId="264"/>
        </pc:sldMkLst>
        <pc:picChg chg="add mod">
          <ac:chgData name="Nick" userId="c70d66d9-7267-4f59-8d9e-6268ec5bdaef" providerId="ADAL" clId="{BDA1F315-3D23-4E46-89E4-A2191BA61A00}" dt="2020-03-20T17:16:51.640" v="3"/>
          <ac:picMkLst>
            <pc:docMk/>
            <pc:sldMk cId="2793056173" sldId="264"/>
            <ac:picMk id="2" creationId="{73B50894-DDFD-4575-A492-69826F024068}"/>
          </ac:picMkLst>
        </pc:picChg>
      </pc:sldChg>
      <pc:sldChg chg="addSp delSp modSp modTransition modAnim">
        <pc:chgData name="Nick" userId="c70d66d9-7267-4f59-8d9e-6268ec5bdaef" providerId="ADAL" clId="{BDA1F315-3D23-4E46-89E4-A2191BA61A00}" dt="2020-03-20T17:16:51.640" v="3"/>
        <pc:sldMkLst>
          <pc:docMk/>
          <pc:sldMk cId="3055547726" sldId="265"/>
        </pc:sldMkLst>
        <pc:picChg chg="add del mod">
          <ac:chgData name="Nick" userId="c70d66d9-7267-4f59-8d9e-6268ec5bdaef" providerId="ADAL" clId="{BDA1F315-3D23-4E46-89E4-A2191BA61A00}" dt="2020-03-20T17:14:32.100" v="1"/>
          <ac:picMkLst>
            <pc:docMk/>
            <pc:sldMk cId="3055547726" sldId="265"/>
            <ac:picMk id="2" creationId="{F921B8AE-CB93-49BB-8437-65672DDDDA83}"/>
          </ac:picMkLst>
        </pc:picChg>
        <pc:picChg chg="add mod">
          <ac:chgData name="Nick" userId="c70d66d9-7267-4f59-8d9e-6268ec5bdaef" providerId="ADAL" clId="{BDA1F315-3D23-4E46-89E4-A2191BA61A00}" dt="2020-03-20T17:16:51.640" v="3"/>
          <ac:picMkLst>
            <pc:docMk/>
            <pc:sldMk cId="3055547726" sldId="265"/>
            <ac:picMk id="3" creationId="{C75E0654-E2FF-49EC-BA05-A2F00B454B93}"/>
          </ac:picMkLst>
        </pc:pic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7:10:14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79">
    <iact:property name="dataType"/>
    <iact:actionData xml:id="d0">
      <inkml:trace xmlns:inkml="http://www.w3.org/2003/InkML" xml:id="stk0" contextRef="#ctx0" brushRef="#br0">4818 604 194 0,'-5'-5'0'6,"-4"-3"-2"-4,-4 4 3 5,2-2 11 0,-11 0-3-4,-6 2-5 3,-11-6 1-1,6 4 1 1,-15-5-3 0,15-1-3-1,-18 3 1 1,8-7 1 0,-7 6 4-1,7 1-1 0,-4 3 1 3,2-2 0-4,6 0 0 1,1 6 1 1,-3-12 3-1,7 14-3 1,-10-6-3 1,2 1 0-3,2 3-2 3,-3-8 1-2,-2 3 0 1,-1 5 3 0,-2-6-2 0,0-3 2-2,9 8-2 1,-14-7 1 2,6 1 2-1,5 7 1-1,-4-9-3 3,-18 5 0-3,5 3 0 1,-5-7-4-1,3 1 1 0,-4 4-2-2,7 2 1 5,-1 5 0-4,5-8 1 1,-3 7 0 2,-13-2 2-2,5 1-1 0,3-1 0 1,-6-2 1 0,10 1 1-1,-10 4 0 1,9-3 3-1,-2 0-6 0,-3 0 3 1,6 1 1 0,-1 1-2-1,1 1 0 2,-1-5 1-3,6 4-3 2,-3 4 0 1,12-8-1-3,1 11 1 1,-1-6-2 2,7 4 0-2,0-6 0 0,2 9 0 1,-1-1 0-1,1-3 0 2,5-1 0-1,-10 9 0-2,10-11-1 2,3 3 1-1,-23-5 1 1,6 9-1 1,4-8 0-2,-3 0 0-1,-9 2 0 3,8-1 1-2,3-9-1 1,5 12 0-2,3-8 0 4,4 8 0-4,-1 0 0 1,13-5 0 2,1 6-1-2,1-4 1 0,2-1 1 1,3 7-2-2,-6-2-1 2,15-4 1 0,-5 7 0 0,-9-5 2-1,8 3 3 1,-10 6 0-1,-5-3-2 1,10 1 0 0,-18 6 0-1,11-4-1 0,-11 1-1 2,10-8 0-2,-3 14 0 0,5-11 1 1,-11 11-1-1,7-6-1 1,-3 1 1 1,14-2 0-3,-13-4-3 1,4 6 3 1,8 1 0 0,-2-1 0 3,-7 1 0-5,8 2 1 1,-1-1-1-1,-3 1-1 2,6 1 1-1,-7 2 0 2,8-9 0-3,-3 6 0 2,6 2 0 1,-11 3 2 0,9 6-1-5,0-9 0 4,-1 10 0 0,-2 0-1-1,-5-2 0 0,2 1 0 1,-6 6 3 1,8-3-3-3,0 9 0 3,-11-12 2-2,10 7-1 0,-8 7-1 1,3-10 0 1,-2 12 2-3,13 4-3 2,-28-15 1 1,19 13 0-4,7 10 0 3,-14-20-2 0,12 16 2-1,9 9 1 2,-13-10-2-3,13 3 1 1,-3 4 0 1,-1 5 2 1,5-7-2-3,3 9 1 3,2 2 0-3,-8-11 0 2,7 3-1 1,-8-4 0-3,8-9 3 1,2 10-3 2,-6-5 0-2,5 4 3 0,1 2-2 3,8 8-2-5,-4-2 2 3,-2 0 0 0,23 3-1-1,-24-8 0 1,12 2 1-1,-7 1-1 2,1 4 0-2,-7-5 0 1,1-1 0-2,-3-6 0 3,5 3 0-2,-3-1 0 0,-2-2 0 0,0 1 0 1,-4-2 0 0,9-9 2-1,-10 14 0 1,24-13 2 0,-25 0 0-1,4 11 1 1,1-3-1 0,16 5-1-2,-14-7-2 2,3 5 0 1,-3-1-2-3,-6 4 2 2,10-2 0 0,-2 5-1-1,-1-9 0 2,5 9 0-3,-10-12 0 1,11 3 0 1,-3 15 1-1,6 0 0 1,-2-1 0 1,-4-7-1-3,1 2 0 1,-3-1 4 3,6 3-4-4,-5 3 0 1,1-2 0 1,6 0 0 0,-10-8-1-1,6 4 1 1,-4-6 0-1,-2-6 1 1,-3 10-2 0,9-4 1-1,-9 3 0 0,1-5 1 1,2 0-2 3,-1-3 1-4,-8 3 0-1,2 11-1 3,-5-9 1-5,-5 1 0 5,10 10 0-2,-8-16-1 0,4 7 1 1,0-2 2 0,-3-5-2-1,7 10 0 2,-1-4 2-3,1 1-2 3,3-1 0-1,3 3-1-1,14-5 2-1,-10 5 0 2,3-1-1 0,2 0 0 0,-2-2 1-1,6 6-1 2,1-5 0-4,-2-1 2 5,0 8-1-4,7 1 2 1,-9-8 0 2,14 9 1-3,1-4-1 3,-14-11-3-1,9 5 2-1,3 1-1 0,2 6-2 2,6-11 1-2,-8-6 0 0,4 7 0 1,9-4-1 0,-12 5 1-2,6-12 0 2,1 3 0 0,0-7 0-1,-2 0 1 2,7 5-2-3,-4-8 2 2,0-5-1-1,11 3 0 1,-4-4 1 3,-3-7-1-5,4 1 4 0,-12-11-1 1,7 2 2 1,-4-6 2-1,16-3-1 0,-13-6-5 1,25 5 3-1,2-10-2 2,-5 0 2-2,16-7-2 0,6 9 2 0,0 3 1 2,0-4-1-1,-2-2 1-2,4 6 0 2,1-8-5 0,-4 7-3-1,3-3 2 1,-1-4 0-1,6 1 2 0,-7 2-2 5,5-15 2-5,-2 7-1 0,3-2 0 3,6-7-1-7,0 0 2 4,3 2-1 2,1-7-1-3,12-1 2 2,-3 7 0 2,0-8-1-5,-8 0 2 2,-6 2 2 1,0-10-2-2,-1 2-2 3,0 1 1 0,-4-11-1-3,4 1 1 2,1-8-2-2,11 3 1 3,-1 0 1-1,1-4-2-1,-6-13 2 0,3 3-1 1,14 9 0 2,-18-19 0-5,6 8 2 2,-16-11-1 2,9 6-1-3,-4-3 0 2,0-11 1 0,-3-7-1 0,5 6 0 0,4-8 0-1,-8-15 0 1,4 11 0-3,-4-4 0 5,3-8 0-2,-4 3 1-3,-4-1-1 5,0-8 0-4,-10-4 1 2,-11 3-2 0,8-13-1-1,-13 1 3 0,3 6 0 1,-8-2-2 0,-10-7 1-1,6 7 0 2,-8-10 0-4,-6-11-1 4,-1-1 1 0,2 15 2-3,-6-4-3 1,-8 4 1 3,2 12 0-4,-14-12 4 1,3 8-2 1,-4 6 0 0,-3 3 0-1,-8-7-2 1,-8 1 0-1,4-1 0 1,-12-2 1 0,-3 10-2-1,-3-7 1 0,-14 5 0 1,-4-8 0 0,-1-4 0-1,0 1 0 1,0 12 0-1,-13-3 0 0,3 4 0 2,-13-6 1-2,-2 10 2 0,-2 8-3 1,-11-7 2-1,7 24 0 1,-10-3-1 0,-7 11 0-1,-12 3 4 0,8 6-4 2,-19-5 0-2,-15 3 2 0,0 5 2 2,-11 3-4-2,-3-1 0-1,-2 8 1 3,-12 7-1-2,-2 0 1-1,1 16 3 4,-3 4 3-4,-28 13 0 2,11 8-2 0,-4-2-4 0,-4 18-2-1,5-3 0 2,15 8-2-2,6 4-1-1,7 12-21 4,20-1-30-3,9 11-13 0,15 5-17 1,-3 5-30 0,17 15-74-1</inkml:trace>
    </iact:actionData>
  </iact:action>
  <iact:action type="add" startTime="8273">
    <iact:property name="dataType"/>
    <iact:actionData xml:id="d1">
      <inkml:trace xmlns:inkml="http://www.w3.org/2003/InkML" xml:id="stk1" contextRef="#ctx0" brushRef="#br0">23474 9832 107 0,'5'-26'7'4,"0"-5"-2"1,3-3 2 0,1 2 5 1,0 6 4 0,0-12-2-1,0 3 6 1,-1 12 1-1,2 0-6 1,-3-2-6 0,-3 12 3-1,-3 4-4 1,-1-4-4 0,-4 9-4-1,2 0 0 0,-10 8 0 1,-10-16 0-1,1 1 0 1,-6 5 0 1,-10-4 0-3,6 4 1 1,-4 4-1 1,-9-1 0 7,-3-3 6-12,3 0-2 6,-9-5 4-3,6 11-2 0,-12-11 2 4,-8 3 1-2,3 1 0-4,-4 3-2 4,-3-6 0 0,-9 6 1 0,1 4-2-1,0 0-2 1,-5 5-2 0,-2-8 1 0,-6-2-2-2,1 0 0 2,-2 2-1 0,-9 1 3-1,13-3-1 0,-25 4 3 2,10-2 2-3,-10-2-1 2,-11-7 0 1,-1 3 2-3,-1-1 1 1,-15-4 0 1,19-1 1 1,-10 3-3-2,13 0 0 0,-14-4 4 1,3 4-4-1,5-5-2 1,-6-4 1 0,0 5-3-1,-1 5 0 1,16 0-2-1,-11 6 2 0,12 0-4 2,0-1 2-3,-1 1 1 2,3-1-2 3,-3-1 0-4,-16-4 0-2,13-4 1 3,0 3-1-1,-11 1 1 1,13 3-1 0,-16-3 0-2,11 2 0 2,10 2 0 0,-15-9 1 0,8 8-2-1,9-9 1 1,-18 1 0-1,3-1 1 0,3 5-1 2,2-4 0-2,-10 4 0 1,-6-1 1 1,4 0-1-4,2 0 0 2,-4 6 0 1,13 5 0 0,3-10 0-1,-20 10 1 1,13 2-1-1,-4-6 0 1,-2 8 0 0,10-3 0-1,-16 6 4 1,14-1-4-1,6-2 3 1,-6 3 1-1,21 2-1 1,-13 4 0 0,-1-4 0-1,-1-2-4 2,0 1 1-3,10 6 0 1,-14-7 1 1,11 10-2 0,-5-3 1-1,5 0 0 2,-2 0 1-3,11 2-1 2,-8-1 1 1,15-1-1-3,-1 4 5 2,-8 0-2 0,12 3 2-1,4-2-1 1,-1 4-2 0,0-2 3-1,4 0-1 1,-5 7-1 0,4-1-2-1,2 6 4 0,-6 3-1 1,11 2-1 0,-12-1 0 0,-2 0 0-1,5 3-2 0,-6 2 0 1,5-1-1 0,-3 10 0-1,3-10 0 0,5-2 0 1,9 10 0 0,3-12 1-1,7 9 0 1,-2-6 3-1,12 5 1 1,-7 3 0 0,-3 5 0 0,3-8 2-2,10 8-3 2,-6 4-2 0,10 5-1-1,-12-11 0 1,16 19-2-1,1-4 1 1,-5-5 0 0,6 7 1-1,2-2-1 1,0-5 0-1,4 4 0 0,6 5 0 1,1-9 0 1,2 14 0-3,5 2 0 2,5 0 1 1,9 11-1-3,-2-5 0 1,2 10 2 1,0 0-3 0,6 5 2-1,-1-5-1 0,4 33 0 0,5-13-1 2,-6 2 1-2,2-3 0 0,-6 3 0 0,2-7-2 2,-1 4 2-2,6-5 1 1,-2 10-1-1,-5-6-1 0,9 2 2 1,0 0-1 1,2 2 0-3,-6-8 0 2,-2 4 1-1,2-1-1 2,2-3 0-3,-4-4 1 2,-1 13-2-1,2 3 0 1,2-4 2 1,-12 8 0-3,8-2-2 1,-6 0 1 2,-2-16 0-1,1 8 1-2,-6-17-3 2,10 5 3 0,-3-3 0-1,8 11-2 2,3-3 0-2,-6-1 2 0,12 6 1 2,7 0-3-3,-6 3 0 1,5-9 2 2,-4 6-1-2,2 4 1 0,-4-6-2 1,0-8 1-1,-2 3 0 1,6-5 0 1,-7-5 0-3,4 4 0 2,-4-15-1-1,-3 17-4 2,3-8 5-3,7-11-2 3,3 15 0-3,-7-31 2 3,15 42 0-2,1-19 0 1,-8-1 0-2,9-9 0 3,4-1 0-1,-3 1 0-1,2 0 0 1,6-12-3-1,-15-7 1 1,21 11 0 0,-17-11 1-2,16-5 0 2,-14-3 0 0,6-10 0 1,5-1 2-4,-12-8-1 4,18 3 0-3,-15-7 0 2,33-3 2 1,-8 2-2-2,2-2 0 0,14-4 0 1,-20-8 2 1,11 0 0-4,3-2-1 3,4-13 0 0,-1 4-1-2,4 0 1 8,9-3 0-9,3 6 0 3,0-5-1 0,5-1 0-4,9 2 0 2,-2 2 0 5,4 2 0-6,12 3 0 2,-5 2 0 2,0-4 0-2,3-3 0 0,1 6 0 1,-1-4 0 1,-1 1 0-3,5-6 1 3,-4-4-1-3,6-5 0 3,3 3 1-1,-2-4-1-1,18-2 5 0,-10 1-2 1,18-2-3-1,11 1 2 2,-17 5-2-1,29-8 0-3,-5 10 0 3,1 12 1 0,7-5-2-1,7-11 2 1,-7 9 0-1,8-4 0 1,-12-2 0-1,-4 5-1 1,7-6 0 1,-5-3 0-4,-9 7 0 5,19-9 0-4,1 0 1 2,-7 6-1-1,-1-1 0 2,14-1 0-3,-3 3 3 2,-5-10 2 0,-11-2-1 0,12 12-1 1,4-15 0-4,-16-3 0 3,9 6-1 1,-9-15-3-2,-2 4 2 0,-1 5 0 1,1 0-2-1,-2 7 1 1,11-1 0 0,-5 9 0-2,18-2 0 1,-23 6-1 1,5-5 1 1,-10 5 0-3,-1-5 0 3,-2-2-1-3,0 3 1 1,-3 1 0 3,5-4 0-4,-5 5 0 1,-1 6 1 1,6-12-1 0,-2 3-1-1,0-7 1 2,-1 2 2-3,-3-1-2 3,12 3-1-1,-3 0 1-1,6 7 0 0,11-2 0 1,-23-2 0-1,-2-4 0 0,-2-7 1 2,-20-7-2-3,-2-2 1 1,-11-17-1 3,-3 0 1-3,-1-11 0-1,-7 0 0 3,5-9-1-1,5 0 1-2,-4-4 1 3,-21-3-1-2,10 9 0 0,-11-5 1 2,-3-1-2-3,-8-10 1 2,-1 0 0 0,-14-13 0 0,2 1-1-1,-6-5 1 1,-3-6 0-2,7-4-1 1,-3-7 1 4,0-2 0-6,1-2 0 3,-3 1 1 0,0-13-1 0,-6 2 0-1,6 5-1 1,-13 3 0-2,-3-3 1 2,-2-19 0 1,-8 16-1-2,1-3 1 0,-5 7-1 1,-1 0 1-1,0-9 0 1,-7 1 0 0,2 5-1-2,7 17 2 2,-23-14-1-1,-4 20 0 1,19-16-1 0,-15 13 1-1,-3 4-1 1,0 6 1-1,-3-2 0 1,-3 3 0 0,-4 5 0-2,1-1 0 2,-14 5 0 2,-1-13-2-5,-2 13 1 4,-2-3 1-2,-6-2 0 1,-5 11 1 0,3 6-1-1,4-3-2 0,-9-1 2 1,1 9 0 0,-4 1 0-1,8 1 0 2,-20-15 0-3,4-1-1 2,-7 6 0 1,-6-13 0-3,-3 19 1 1,0-12 0 3,-6 10-1-4,1 0 1 1,-5 5 0 1,-11-2-1-1,2 7 1 1,-4 2 0 0,-11 0-4-1,-12 2 2 0,22-2 0 1,-14 7-2 0,9 12 2 0,0-6 0-1,5 6 1 0,7 4 1 2,-13 2 0-2,10 6-1 0,-1 2 1 0,-9-3 0 0,1 9 1 2,-12-6-1-2,-10-5 1 1,-10 0-1-2,10 4 0 2,-12-10 2 0,6 2-2-1,-1-2 0 0,-2 10 0 1,6-9-2 0,2 16 3-2,-2-2-2 4,11 11-13-4,-1 18-27 2,1 9-21 0,6 19-57-1,22 36-63 0</inkml:trace>
    </iact:actionData>
  </iact:action>
  <iact:action type="add" startTime="27291">
    <iact:property name="dataType"/>
    <iact:actionData xml:id="d2">
      <inkml:trace xmlns:inkml="http://www.w3.org/2003/InkML" xml:id="stk2" contextRef="#ctx0" brushRef="#br0">11658 12164 133 0,'-9'-8'0'2,"-3"7"16"4,3-4 6-1,-8-4-1 1,4-2-7-1,8 2-6 1,-11-3-5 0,9-4 0-1,0 8 0 0,3 0 1 1,2 1 3 0,3 8 3-1,-24-14-5 1,56 24-6-1,-22-14 1 1,7 5 0 1,7-6-1-3,3 10 1 1,-2-6 0 1,16 6 4 1,0-1-1-3,-13-9 0 3,27 13 4-1,-16-9 2-2,5-1 0 4,1 2 0-4,-1-2-2 1,3 4-1 1,8 7-1 1,0-8 3-3,0-4-1 2,7 11-2-1,0-5 0 4,3-1 0-5,8 6-1 0,-2-4 0 3,2-5 1-3,13 13 0 3,6-4-4-3,-23-9 2 3,48 24-1 2,-16-9-1-6,-4-8-1 2,7 6 3-1,-1-4 3 2,2 4-1-1,3-4-1 1,8 3 1-1,10 5-2 1,4 5-1-1,-8-7 5 1,5-1-1 0,-14 2-1-1,5-5-4 0,-15-7 0 1,8 11 0 1,-7-7-2-3,0-11 2 3,-3 10 2-3,-4 9-1 3,3-9 2-1,-9-1-2-2,-2 4 0 1,-16-13-2 2,-3 10 0-2,-13-11 0 0,-13 1 2 1,-14 1-3 0,-8-8 2-1,-11 3 5 1,-12 5-3-1,0 0-3 1,-13-9-1 1,-9 2 1-1,0 4 0-2,-35-12 0 1,15 19 1 0,-19-6-1 1,-12-1 0 1,-5-4 0-3,-1 4 1 1,-5 8-1 2,1-6-1-2,-7-7 2 0,5 4 1 2,-18 0 1 1,-2-8 3-4,-3 4 0 1,-11 2-3 5,-4 3-2-10,-7-6 1 4,0 5-2 3,-4 0 0-2,1-9-1 1,15 20 1 0,-4-8 2-1,9 0-3 1,-24 3 1 0,10-6 0-1,1 11 1 1,-5-10-2-1,16 12 2 0,-15-16-1 2,16 7 0-2,11 7 0 1,5-7 1 0,-2 10-2-2,7-4 1 2,9-8 0 0,-2 9 0-1,3-6 0 0,16-1 0 3,14 2 0-5,1-2 0 3,15 7 0 1,6-6 1-3,23 5 0 1,-3-4-2 2,12-4 1-2,6 5 0-1,-1-6 22 2,10 2-18 1,-1-13-1-2,19 7-1 0,1-5 1 1,14 4 3 1,1-3 3-3,11-1 0 3,2 5-5-3,9-2 0 2,13-2 0 0,6 3-3-1,5-1-2 2,20 5 2-3,-1-5 0 1,19 9-2 2,11 2 0-1,-7 0 2-2,-10 2 0 3,16 2-2-3,-3 4 1 3,-21-3 0-2,23 6 0 1,-7 0 0-2,-2-8 0 2,5 5 0 0,2-2 0-1,-15-2 0 1,-4-1 0-1,-12-8 1 4,-3 5-1-2,-16 0 0-4,-7 0 0 1,-11-9 0 2,-12 9-1-1,-12-5 2 0,-11-6 0 4,-12 14-2-6,-17-9 1 1,-8 6 0 3,-5-2 0-2,-6 2-11 0,-12 0 11 2,-21-6 0-2,-10 1 1 0,-8-3-1 2,-24-5 0-1,-18 5 2-1,-3-3-2 0,-8 6 0 1,-1-1 1-1,-6-5-1 2,-13 4 0-3,7 1 0 1,-4 1 1 1,1 5-2 0,-1 0 1-1,9 0 1 2,-12 5-2-2,6 3 1-1,6-8 0 2,-10 2 2 1,11-1-2-2,-13-7 0 0,11 7 4 0,2-7-3 1,15 2-2 0,5 3 0 1,10 3 2-4,13 9-2 5,-1 1 1-4,20 3 0 2,1-2 1 0,12 3-1-1,5 1-1 0,7-2 2 3,10-3-2 1,12 7 1-8,9-3 0 3,3-8 2 1,7 11 1 2,12-6 4-1,11 3 3-1,6 1-4 1,11-15-2-1,14 5 1 0,9-3 0 0,11-14-5 1,12-1 0 0,20 9 1-1,12-14 0 3,4 4-2-4,17 4 1 3,3-6 2-2,-6-3-1 1,1-1-1-2,1 0 0 3,6 5 2-3,-8 2-2 3,17-3-2-2,-15 0 3 0,34 2 0 0,-17-3-2 2,-1 11 0-2,5 2 1-1,-8 2 1 2,-21-4-1 0,-15 8 0-1,-10-6 2 1,-22 2-3 0,-19-6 1-1,-24 4 0 1,-5 2 0 1,-29 2-2-4,-4 1 1 3,-14-3-9 0,-11 9 0 0,-5 3 8 0,-22-5 1-2,-7 10 1 2,-15 0 0 0,-17-6 0-1,-10 1 1 0,-12 0 0 1,-22 7 0 0,-10-5 3-1,-12 3 1 1,-10 1-3-1,-18-5 1 1,6 4-2 0,-5-4-1-1,5 2 0 0,-8-11 3 1,-16-2 0 0,3 0-2 0,-8-8 1-1,2 3 1 0,6 4-4 2,15-14-1-1,2 8 3-3,10 10-2 4,19 1-13-2,20 0-29 2,11 9-35-3,26 11-30 3,18 8-77-2</inkml:trace>
    </iact:actionData>
  </iact:action>
  <iact:action type="add" startTime="34618">
    <iact:property name="dataType"/>
    <iact:actionData xml:id="d3">
      <inkml:trace xmlns:inkml="http://www.w3.org/2003/InkML" xml:id="stk3" contextRef="#ctx0" brushRef="#br0">9150 518 186 0,'2'-2'0'3,"-5"0"-10"4,4 0 11-3,-12-3 6 1,-1 8 0 2,-6-1-3-2,-4-2-3 1,-7 0-1 0,1 0 0-2,2 0 0 3,-2 4 1-2,4 3 3 0,4-4 3 2,-3 8 3-2,2-4-1 0,8 6 3 1,-4-1 0-1,3 7 1 2,-3 5-4-1,-1 1-3-1,-9 10 2-1,5 2 0 2,0 5 0 4,2 9-1-8,-6-8-1 2,3 8-1 3,-2 7 0-1,-2 6-4-1,4 4 1 4,-7 15-1-5,9-7 2-1,9 27 0 4,-12 1 1-2,16 3-1 0,8 15 8 3,0 10 2-5,-1 14-5 4,7 9-3-1,-5-10-4-1,2-10 1 0,1 2-3 2,-9-4 2-3,1-5 0 1,-3 0-2 3,-6-1 1-4,6 4 0 2,7 13 8 1,0 14-3-4,6-15-1 3,-1 0 1 1,6 9-1-3,-8-13 0 2,-3-2 0-1,4 2 0 0,-2-7 0 1,12 5-1 0,-1 1-1 0,-1-1 0-2,11 0-2 3,-7-5 0-1,4 6 1-1,-7-11 1 1,4 4-2-1,-4-16 4 1,0 4-1 0,-1 0 0-2,-1-4-2 2,8 0 1 0,-6-6-3 0,1 0 2-1,-5-5-1 1,10-4 0-1,-4 2 0 0,7-1 0 2,-12-3 0-2,14 7 1 0,-6-3-1 0,10-3 0 3,-6-10 0-4,4 0 2 2,3-1-2-1,-7-6 0 1,-1-3 4 0,6 5-2-1,-6 5 1 0,18-6-1 1,-7 2 0 0,8-5-2-1,-7-6 0 2,6-7 4-3,-6-10-4 2,9-1 2 1,-6-4-1-3,5-3-1 1,1 4 0 1,8-6 0 0,5-4 0-1,-4 6 1 1,5-10-1 0,-3-3 2-1,-4-5 0 1,1-7 3-1,3 0-2-1,-8-7 1 3,9-7-2-1,0-2 0-2,-6 1 0 3,11-15 2-3,0 13-2 3,-2-8 3-2,6-4 0 0,4 7-2 1,-2-4 0-1,10 3 0 1,6-7 1-1,-2 5 0 1,-1-13-2 0,4 6 2-1,-3-8-3 2,5-1 0-1,-3 10 0-3,8-7 0 4,-8-5-2-1,9 8 2-1,6-2-1 1,-3-8 0-1,13 15 0 0,-15-3 0 2,5-1 1-3,5-1-1 3,-2-2 0-2,2 8 0 1,-5-6 0-2,0-8 0 4,8 5 0-5,9 7 0 4,1 7 0-2,0-13 0 0,21 19 0 0,-20-12 0 2,-1 2 0-2,5 4 3 1,1 4-2 0,3 2 0-2,-6-4 0 2,-4 2 1 0,5 14-2-1,-4-11 0 1,-3 9 4 0,2-6-2-1,-11-9 0 0,-8 4 1 2,-7-12-4-3,9 3 2 3,-6 3-1-2,-4-19 1 0,-3 8 0 0,-2-10 1 4,-3-4 0-5,0 4 1 1,-5-19-2 2,7 3 0-3,-3-2 0 1,-6-4 0 2,10-1-1-2,-6 1 0 0,-1-4 1 1,12 1-1 1,-19-7 3-3,2 11 0 2,-8-8-1 0,-5-7 0-1,-7 1 0 1,2-10-3-1,-9-4 2 0,-1-6 0 2,4-8-1-2,-6-7 0 0,-5-4 1 2,1-15-1-3,-1 8 0 2,-8-22 0 0,-2 9 0-1,-7-8 0 0,-5 0 0 1,-1-4-3 0,-11 0 5-2,2-18-4 3,2 22 2-3,-11-6 0 2,3-4 1 0,2 15-1 0,0-4 0-1,0 10 0 0,-9-11-1 1,8 6 2 0,-5 13-2 0,-5-4 2-2,-3 2-1 4,7-1 0-2,-8 11 0-3,0-9 1 1,-1 5-1 4,-4 7 0-2,4-11 0-1,-3 16 2 1,-3-3-1-1,-4-6 0 1,-3 12 0 0,-9-12-2-1,7 13 0 1,-9 1 1 0,3 3 0 0,-13-9 0-2,10 20 0 2,-6 1-1-1,3 2 0 1,19 15 1 0,-30-5 0-1,16 11 0 1,-3-1 0 1,-14 2-2-3,8-4 3 1,-3-3-1 2,-6 10 0-3,-10-6-3 2,7 1 3 1,-11-1 0-3,-2-5 0 2,-2 11-1 0,-1-7 1-1,-18 4 0 0,6 3 0 2,-5-5 0-3,4 0 0 8,-4 11-1-11,-12-7 1 4,6 2 0 0,-9 4 0-1,-4-2 0 2,9 2 1-2,-5-3-2 3,5-4 0-3,-2 3 2 4,8-1-1-3,-16 8 0 0,17-3 1 1,2-3-2 0,-2 6 2-1,-1-1-1 1,-5-5 0 0,-15 2 1-3,14 5-1 4,-3-7 0-1,-3 3 0-1,9-4 0 0,2-1 0 2,-1 3 0-1,11-5 0-2,-27 5 1 3,19-10-1-3,5 5 0 2,-6-6 0 2,2 3-1-4,9 4 1 3,-10 5 0-2,-4-8 0-1,2 1 0 0,8 1 0 2,-6 8-1 1,2-7 1-3,2-4 0 4,2 0-2-4,-7 3 1 4,10 9 1-1,17-10-1-3,-12 6 2 0,11 4-2 0,6 2 1 2,5 10 0-1,0 1 2 3,3 6-1-4,-1 2 0 0,2-3 0 3,-5 4 2-1,-6 2 0-1,11 5-1 1,-5 5-2-1,-3 1 1 1,11 0 0 0,-6-6-1-1,5 14 1 2,0 2-1-1,1 2 0-1,16-4 2 0,-11 5-2 1,13-1 0-2,2 5 0 3,3-10 0-2,1 16-2 2,1-1-14-3,9 0-39 3,12 27-82-2,30 35-71-1</inkml:trace>
    </iact:actionData>
  </iact:action>
  <iact:action type="add" startTime="44324">
    <iact:property name="dataType"/>
    <iact:actionData xml:id="d4">
      <inkml:trace xmlns:inkml="http://www.w3.org/2003/InkML" xml:id="stk4" contextRef="#ctx0" brushRef="#br0">565 9547 251 0,'-3'15'0'6,"-6"-9"16"-3,-1 14 1 2,14 5-1 1,-12-1-6 0,-2-1-5-2,6 10 0 2,-3-8-4 0,0 9 0-1,-8-11 1 1,1 12-1-1,0 0 2 1,1-2 5 0,-4-4 5-1,6 12-2 0,0-2 0 1,-6-7-1 0,3 0-2-1,3 0-1 2,-3 5 2-3,4 0-2 1,-2 3-2 2,2-6 0 0,2 7 1-3,0-2-2 2,0 2 0 0,2 4 1-1,-5-6 1 2,2 3-2-3,3 12-2 4,-3-12-1-4,-4 5 0 2,7 2-1-2,1-2 0 3,-22 0 0-2,21-1 0 0,-1 11 0 2,-2-3 0-3,6 3 1 1,2 3-1 2,-7-5 0-2,7 12 1 0,-6 1 2 1,-4-4-3 0,4 1 1-1,-8 3 0 2,12 5-1-3,-14-5 0 2,20 2 0 1,-21-6 1-2,12 14-1-1,9-14 0 6,-15 11 0-7,10-2 1 4,-6 0-1-4,4 1 0 2,8 9 7 2,3 1-3-2,-6 6 5 0,7-8-5 0,-5-3-3 1,0 0-2 0,5-1 1 0,11 9 2 0,-19-11-3-2,21 8 1 2,-18 2 0 0,-3 2 6-1,7 1-6 1,-7-4 1-1,2 5-1 1,-4-7 0 0,4 5 0 0,-6 0 0-2,6 1 1 1,0-9-2 2,-5 3 0-2,14 7 2 1,-9-3 0 0,3-3-2-2,-1 2 1 3,16 3 0-2,-15 7 0 1,5-15 0 0,-3 7 0-1,4 0 0 1,2-3 0-2,7 3 0 3,-16-1 0-2,9 0 0 1,-18-7-1-1,12 5 0 0,2 5 2 1,-2-11-2 1,7 18 2-3,-9-22 0 1,-6 2 0 1,18 11-2 1,-9-14 0-3,2 6 2 3,7 2-1-3,-12-4 1 5,16 4 0 1,6 2-1-10,-12-1 0 3,-4 0 0 4,1-2 2 0,10 3-1-4,-14-5-1 4,5-8 0-3,-3 7 1 3,2 0-1-2,-3-2 0 0,4 0 0 2,5 2 0-3,0-9 1 3,-5-1-1-1,4 3 2-1,3-4-2 4,-6-4 0-8,0-3 0 5,6-1 0-1,-5-2 0 0,3 0 0 1,-1 2 0 1,-6-7 1-2,3-7-2 1,5 4 0 0,-2-3 1-1,-3-9 1 1,6 0-1 0,-1 5 0-3,9-5 1 4,5 6-1-1,2-3 0-1,3 0 3 1,7-12-3-1,3 12 0 1,-5-3 15 0,11-24-7 0,-14 23-3-2,10-10-2 2,11-7 1 0,-11-4-4-1,4-2 0 1,1-4 3-1,3-7 1 1,10 4-1 0,-14-14 3-2,1 16-1 1,2-2-3 2,-7-8-3-2,5-2 2 0,11-8 1 1,-4 9-1-1,12-9-1 2,4-1 0-2,7-11 3 1,-8 35-1-1,1-28 1 1,1 9 0-1,5-8-2 1,1 2-1-1,-3-4 0 0,10 12 2 2,-8-12-2-1,13 2 0-2,-4-10 0 2,-10 19 3-1,13-5-3 2,-8-9 0-3,4 17 9 2,-3-4-6 0,5-4 0-2,-7 5 0 3,0-11 1-1,-4 18-3-2,6-17 3 3,2 3 0-2,2 7-2 1,7-5 1-1,0 0 3 1,-3 6 2-2,3 6-1 4,-14-8 4-4,10 5-1 1,-14 2-3 2,2-7-3-2,-4 0-1 1,-2-1 0 0,-5-6-2-2,-2-3 0 2,-6 1 1 0,5-10-1 0,-3 1-1-1,-1-4 0 1,10-3 3 0,-6-2-3-1,0 4 0 1,12-17 0-1,-6 8 3 1,8-12-3 0,-14 5-1-1,-9-11 2 0,8 4 0 1,9 8-1-1,-8-15-1 2,-8 2 2-2,-1-3-2 1,1 2-1-2,-6-13 3 5,-5-6-2-6,1 10 0 1,-4-20 0 2,4-1 2 1,-6 6-2-4,5-7 1 4,-8-7 0-1,3-3 0-3,-8-1 0 5,6-11-2-3,-1 0 3 0,-5-17-1 1,-5-5 0 1,8 2-2-4,-13-10 2 4,7-7 0-2,-11 3-2 1,0 0 2-1,-7 14 2 1,3-4-3-1,-1 2-1 1,-18-17 2-1,7 18-4 1,4-7 3 1,0-2 1-3,-25-3 1 1,13-1-2 2,-6 8 0-2,-3 0 1 0,-1 0 2 2,-8-21-2-2,-12 16-2 0,9-8 3 2,-7 0-2-2,-9-6 0 0,7 6 1 1,-20 6 0 0,16 11 0-1,-5 5-2 1,-5 2 2-1,-7 2 0 5,6 9-1-8,-8-9 0 2,1 8 2 1,-1 5-2 2,-7-8-3-2,-8-9 4 1,0 21 0 0,-8-12-4-1,11 21 3 1,-12-6 2 0,-3 6-2-3,3 8 1 3,-22-13 2 1,20 24-3-1,-11 2 0-2,-11 7 2 2,4 9 0 0,4 3-2-1,3 11 0 1,-12-4 2 0,8 4 0-2,1 18-1 2,7-12 0 0,-17 14 0 0,11 5 0-1,-6 1 0 0,0 2 0 4,-5 13 1-5,7 3 0 0,-23-3-1 1,5-1 0 2,-11 3 2-1,8 7-2-2,-10-3 0 3,2 0 3-3,-10 0-3 2,11 6 0 0,-8-4 0-1,-11 0 1 0,16 7-2 1,-20-13 1 1,8 12 0-2,-2-6 3 0,7 9-3 0,1-2 0 1,11-6 4 1,-15 23-4-2,12-8 0 0,-6 1 3 2,5-1-2-2,15 18 1 0,-10-11 0 1,-9 2 2-1,17 12-2 1,-10-6-2 0,8 2 0-1,6 9 3 0,-3-2-4 2,4-12 1-2,3 3 0 0,17 10 2 1,0-12-2 1,10 4 0-3,6-3 1 2,11 3-2-1,12-4-1 0,-6-2-2 2,28-2-28-2,18-12-22 0,-10-2-23 1,11-6-77 0</inkml:trace>
    </iact:actionData>
  </iact:action>
  <iact:action type="add" startTime="61531">
    <iact:property name="dataType"/>
    <iact:actionData xml:id="d5">
      <inkml:trace xmlns:inkml="http://www.w3.org/2003/InkML" xml:id="stk5" contextRef="#ctx0" brushRef="#br0">27008 2089 270 0,'-3'-13'0'2,"-11"2"1"3,3 3 3 1,8-1 7-1,-12-4-7 0,-3 0-3 1,6 10-1 1,14-2 0-3,-5 1 0 2,-1 6-3-1,4-6 2 1,5 6-1 1,-5 2 0-3,3-6 0 1,17-4-5 2,-4 2 1-1,18 6 4-1,-1-7 1 3,6 3 2-4,5-2 9 1,1 3 1 3,-1-6 4-1,3 3 6-5,-8 0-2 3,4-8-8 0,-7 8-2 1,0-3-3 1,2 4-3-3,-3-13 1 2,7 13 0 0,-2-7 0-1,10 2 2 0,-16-3 0 1,18 1-3 0,1-1 0 0,2 5 0 0,5-5 1-2,3 8-2 2,12 0-1 1,-11-6 2-3,10 2-1 1,8 5 0 1,-2-1-1-1,-3-3 2 1,6-1-3 0,-8 8 0 1,8-6 3-3,0 0 0 2,4 4 0 0,-8-3 1-2,6-4-1 2,3 8 0 1,-4-15 1-3,8 19-2 2,7-6 0-1,-13-3-2 0,20 10 0 2,7-10-1-2,-3 5 1 0,-3 11 0 2,-3-15-1-3,14 17 2 2,-5-10-2 1,4 5 2-3,-11 1 0 2,8 1-1 0,4 5 1-1,-9-6 0 0,2 3 5 2,-11-2-3-3,1-3-1 2,-10-2-1 0,-7 1 0-1,3 0 0 1,2-2-2 0,-4-2 2-1,-1 1 0 0,4 5-1 1,-4-8 2 0,1 5 2 0,0-5-3-1,2 3 0 0,-8-1 0 1,5-1 1 0,-6 0 0-1,-5-9 6 0,-10 4 0 1,2 4-3 0,-13-8-4-1,-1 8-1 1,-9-5 1 0,-7-3-1-1,7 0-1 1,-10 4 2-1,-6-3-1 0,-2 3 0 1,-5 3-1 1,-8 0 1-3,-2-4 0 2,-13 1-1 0,9 7-1-2,-14 2-3 4,13-5-3-5,-7 2 5 3,-16-4 5 3,-7-2-1-5,-11 2-2 0,-1 4 1 3,-11 3 0-3,-13-11 0 2,-10 7-1 0,7-1 0-1,-20 4 0 1,4-2-2 0,-6 2 1 0,-4-4 2-2,-3 5 0 3,-4-10-1-3,-1 1 1 3,-5 8 0-2,-5-4 0 0,3 2 0 0,-10-2 0 1,1 6 0 0,-11-1 0 0,-7-10 0-1,8 17 1 1,-1-8-1-1,6 2-1 1,-2-1 1-1,9-5 0 0,-19 12-2 1,2-6 2 0,7 1 0-1,-8-4 0 1,10 7-1 0,-13 1 1-1,3-6 1 1,7 17-2 0,13-8 1-2,-7 5 0 3,12-1 0 0,-7 4 0-4,-8-6 0 4,8 6 0-2,3 2 1 1,2-6-2 1,-10-5 2-4,-1 2-2 2,-2-5 0 1,7 4 1-1,2-8 0 1,1-2 0 1,5 2-5-3,-1-2 2 2,12 4-1 1,5-10 1-3,5 0 3 1,3 2 0 2,8-8 0-2,7 2 0 0,15 5 1 1,4-7 0 0,13 2-1-2,7 3 0 6,8-1 3-7,4 0 0 5,19 2 1-6,-3 4 8 4,2-4 6-1,2 2-5 1,22-7-12-1,-9-8-2 1,15 5-1 0,19-2-3 0,3 0 1-2,19-3 2 3,8 1 2-1,3 2 0-2,9-1 2 3,6 7-1-2,2-9-1 1,-6 8 0 0,30-3 2-1,-7 3-2-1,8-3 0 2,11 2-1 0,5-1 1-1,-2 11 0 1,3-6-1 0,6 6-1-2,1 0 1 4,2 2-6-4,14 1 3 1,-2 7 3 2,5 0 2-2,-1-12-2 0,-17 3 2 2,-6 3 2-2,-2-9 0 0,-5 0 2 2,-15-1 0-3,9 0 0 1,5 8-4 2,-10 0 1-3,0-4-2 3,-6 0 0-1,5 7 0-2,-17-6 0 3,-2 4-1 2,-2 4-1-6,1-5 2 2,-5 7 0 1,-1-1 0-2,-2 0-1 1,-2 2 1 1,-5 3 1-1,-9-7-2 1,-7 0 2 0,-10 3-1-1,-1-4 1 0,-19 2-1 1,-6-3 0 0,-14-6 1-1,-4 0-2 2,-21 4 0-4,-3-8-1 5,-1 4-6-4,4 0-5 2,-12 4 11-1,-19-3 3 0,-12-6 0 3,-25 3-2-4,5-7 2 2,-18 4 0-1,-14-9-1 0,-5-7 0 2,-9 4 1-3,4-5 1 1,-12 11-3 2,-1-2 1 0,-5-3 0-3,2 13 2 3,-19-7-2-3,-3 7 0 2,-17-5 1 0,8 2-1-1,-6 4 0 0,4-5 1 1,-1 10-1 0,-4-4-1-1,5 6 2 2,-5-3 0-3,-9 2-1 3,2 0 1-2,-1 0 1 1,11 0-1-1,0-1-1 1,-10 1 0-1,8 3 0 1,12 8-10-1,19 18-40 1,-9 8-22 0,11 2-18 0</inkml:trace>
    </iact:actionData>
  </iact:action>
  <iact:action type="add" startTime="71508">
    <iact:property name="dataType"/>
    <iact:actionData xml:id="d6">
      <inkml:trace xmlns:inkml="http://www.w3.org/2003/InkML" xml:id="stk6" contextRef="#ctx0" brushRef="#br0">19108 969 295 0,'5'6'0'3,"-14"-4"-6"2,-2 15 9 1,7 9 22 0,-9-2-16-1,2 6-4-1,0 6 1 3,1 10 1-2,7 1-1 0,-2 10-4 1,-3-5-1 0,10 1 0-1,-2 13 1 1,-7-13-1-1,14 3 0 2,-10 3 1-1,4-2 0-1,-6 3-1 0,9 2 2 1,-1-2 0 0,-3 5 0-1,13-1 1 2,-15 0 10-3,10 8-8 2,-3-3-2 0,-1 1-2-2,1-6 2 2,2-2-1 0,-8-8-2-1,2 0 2 2,-1-11 0-2,-4 6 0 0,4-4 0 1,4-11-1-1,-4 2-1 1,3-11 0-1,0 3 0 1,-5-7 3-1,12-5 2 3,2-1 1-3,0 3 1-1,1-6 0 1,2-2 0 2,7-1 0-2,4 6-2 2,1-4-3-3,5 1-1 2,4 0 2 0,-1-6 1-1,7 2 0 1,2 0 2-1,-4-4 2 2,-4-2 2-2,11-2-4-1,2 5-2 2,3-4 2-1,0-9-4 1,6 8-1 0,3-4 0-1,-5-2-1 1,20 8-2-1,-13 2 0 2,14 0 2-3,7 4-1 3,-6-1 0-3,4 0-1 2,5 2 1 1,6 1 0-3,-10-3 0 3,5-3 0-2,-2 2 2 0,2 0-2 0,-7-10 0 1,10 18 1-1,5-8 0 1,-5-6-2 0,6 2 0-1,8 8 2 1,-2-3-1 1,2-5-1-3,1 7 2 2,2 2-1-1,2-1-2 0,-9-13 4 2,21 21-2-2,-5-2 0 0,-9-10-1 2,6 5 1-3,-6 1 6 3,2-12-2-3,-14-2-1 2,3 6 2-1,-2-8-2 2,-7 4-1-2,3-4 1 1,2-7-1-1,-7 6-1 1,10 0 0 0,8-1 0-2,3 4-1 2,-10-7 0 0,16 12 0-1,-2-7 0 1,1-2 0 0,-7 6-2-1,8-7 3 1,-10 2 0-1,0-2-2 0,1 1 1 1,-18-16 1-1,0 0-2 1,-1 10 2 1,-5-16-1-2,0 1 0 6,-10-9 0-11,1 7-2 5,10 2 3 0,1-6-2 0,-8-10-6 1,0 4 2 0,-10-13 0 0,4 7 0-1,-10-14 2 2,-9 2 3-2,-4-3 0 1,-18-4-3-2,-1-2 2 3,-5 0-1-3,-17-23 1 3,6 2-1-1,-1 2 4-1,-11-3-1 1,11 15-1-1,4-1 0 3,-13 6 3-6,10-1-2 4,-2 12-1-1,4-3 2 1,2 12-2 0,-9-18 0 0,9 17-2-2,1 4 3 3,-2-10-1-1,3 18-1-1,-7-4 2 1,0 2-1-1,-1 6 0 1,1-1-1-1,-15 6 0 1,2 2 1-2,2 7 0 2,-4-2-9 0,-12 4 3 0,3-3 1-1,-8-5-1 1,-14 4 4 0,0 2 0 1,-2 3-1-3,-8 5 0 2,-10-7 1-1,0 6-2 1,3 1 2-2,-5 1 1 2,-6-4 2 1,-11 5-2-3,9-2 1 3,-24 10 0-3,3-5 2 2,-6 0-4 0,5 2 3-1,-14-4 0 0,5 4 0 1,-7-2-2-1,2 7 2 2,-7-8 0-2,-2 0-1 0,-2 4 0 1,-3 1 2 2,-1-9-1-5,-6 5 0 3,-15 5 0 0,11-11 1-2,-5 15-2 2,10-8 0 0,-10-2 0-1,7 2 3 1,-19 0-3 1,10-3 0-2,-9 2 3-1,4-4-3 2,-9 8 0 0,6-2 0-1,-6 2 2 6,10 14-2-3,-1-10-1-7,6 2 1 4,-11 5 2-2,5-1-2 2,-3-5 0 1,-2 2 1 0,0 7-2-1,-12-6 1 1,12-1 0-1,5 4 2 1,15-3-3 0,2 3 2-1,-16 1 4 0,23 1 1 1,-6-3 2-1,11-6-4 1,-9 4 0 0,0-1-1-1,5 2-2 1,8 0 2 0,6-6-2-1,14 1-1 0,-4 1 1 1,5-3-1-1,26 2 0 4,-7 4 0-6,9-6 0 2,17 7 2-1,5 0-3 4,12-3 0-3,13 7 1 0,2-8 0 1,9 2-1-2,-7-8 2 4,5 9 3-4,5-4-3 1,0 4 0 2,1-1 1-2,0 1-3 2,-4-1 1-3,6 3 0 2,6 3 1 0,-10-1-1 0,0 8-2 0,3-1 2-2,-1 3 0 2,3 3 0 0,-1 0-2-2,-3 1 1 2,4 11 0 0,6 0-1-1,4 6 3 2,-5 8 0-2,1-3-2 0,0 2 1 1,3 8 0 0,-5 1 1-1,-1 5-1 0,-2 7 2 2,5 15-2-3,-13-2 0 2,5-2 0 0,2 9 0-1,-5-10 2 1,3-1-4 0,-10-7 3-1,10-8-1 0,0-1 0 2,-1-5 0-2,2 1 0 1,4-4 2-1,5 7-3 1,-11-10 1 0,6 1 1-1,-3 11-1 1,-1-16-1-1,-2 7 1 1,-2 1 0-1,-1-6 0 0,-3-3-1 1,1 4 1 1,0-4 0-2,-1 3 0 0,0-4-1 1,0-2 1-2,-1 3 0 2,-7-10-9 1,7-13 6-3,-2 4-1 3,-2-12 0-2,-1-1 4 0,2-10 0 2,2 8 1-3,5-12-1 1,0-4 2 0,-5 12-1 3,5-12-2-4,9 2-71 3,14-8-90-1</inkml:trace>
    </iact:actionData>
  </iact:action>
  <iact:action type="add" startTime="80536">
    <iact:property name="dataType"/>
    <iact:actionData xml:id="d7">
      <inkml:trace xmlns:inkml="http://www.w3.org/2003/InkML" xml:id="stk7" contextRef="#ctx0" brushRef="#br0">19019 1249 103 0,'19'-11'0'1,"-1"-8"0"0,4 4 9 5,0 5 4-1,-5 9 0 0,7-13-3 1,-8 10 4 0,0-11 2-1,-1 8 9 1,-11 2 4-1,4-9-15 1,-11 13-8 0,-3-13-4-1,0 3-2 0,-1-8 0 1,-1 13 1-1,-1 1-1 1,9 3 2 1,-5 2-2-3,9-2 0 2,1 4 8 0,0 0-4 0,0 15-3-2,7 13 1 2,6 38 5 0,4 3-1 2,1 0-4-3,3 27 2 0,-2-2-4 0,-9-1 1 2,-6-13 0-3,0 3 3 2,-2-1-3-1,-1 9 3 1,-6-1 0 2,8 0-1-4,-10 3-2 0,4-12 0 2,-7-15 0 1,8 3 0-3,-7-24 0 1,-3-7 3 1,5-9 1-1,-6-19-5 1,1-6 0 0,-3-5-4 0,-4-6 7-1,-1-1 1 2,-3-26 3-2,1-15 4-1,-7-38-1 3,-5-19-2 0,10-4-2-3,-1-13 1 1,1 3 3 2,1-8-1-4,-1 0-3 6,0 0-4-5,-6 5-3 1,12 11 2 0,-5 22 2 2,-4 16-5-3,4 11 3 4,5 26 4-4,9 15-3 2,3 20 0 0,2 0-4-2,-1 11 0 1,-10 0 1 0,8 24 2 0,4 24 5 2,3 24-2 0,4 4-1-3,-4 20 1 2,-5-9 0 0,-1 3-1-1,0-2-2 0,3 1 0 1,-3-2 0-1,7-4-1 2,-3-6 0-2,14-5 2 0,-4-21 0 1,4-2 0 1,-4-21 9-2,-2-6 2-1,-6-11-7 3,2-1-3-3,-3-7-1 2,0-8-1 0,-6-6-2-1,4-3-2 1,-1 3-3-1,-10-6 8 1,9-15-1-1,-8-18 1 1,-9-21-1 0,2-17-1-2,-3 2 0 3,5 14 2-1,1 30-1-1,9 36-2 0,11 10-10 2,-14-8 16-4,6 14-3 4,14 44 0-1,5-2 1-1,-4 9-1 3,2-4-4-4,2-6 3 3,-3-11-1-2,-6-5 0 0,0-18-5-1,-8-5 3 3,0-14 1-3,1-7 1 2,1-8 2 0,-2 6-2-1,6-7 0 1,-1 2-10 1,2-6 0-3,2-7-10 1,-9-4-12 2,5-1-32-3,-13-9-14 2,-6 2-46 1</inkml:trace>
    </iact:actionData>
  </iact:action>
  <iact:action type="add" startTime="90523">
    <iact:property name="dataType"/>
    <iact:actionData xml:id="d8">
      <inkml:trace xmlns:inkml="http://www.w3.org/2003/InkML" xml:id="stk8" contextRef="#ctx0" brushRef="#br0">21575 8189 179 0,'-5'-19'0'5,"5"15"37"-1,-2-6-18 1,4 7 0 1,5-1-6 0,1-8-8-1,4 5-1 1,9-1 1-1,5-2 1 1,5 4 1 0,5 0 1-1,-3 3-4 0,8 3 0 2,6 5-2-2,1-5-1 0,2 6 1 1,13-2-3-1,2 4 2 1,3-4 1 1,14 5 2-3,-7-1 1 3,7 0 1-2,8-2 2 1,3 5-3-1,11 0-2 1,-3 4 2-1,6-2-1 2,-3-1-2 0,-3 3 0-4,-4-9 0 2,3 10-1 2,-5-14-2-1,6-1 2-2,0 8 1 2,3-2-1-1,6 2 2 3,3-4 3-3,-2-8 4-1,5 1-2 1,-4 2-3 1,8 2 0 0,-8-11-5-1,8 4 1 1,6 4-1-1,0 0 0 1,6 8 0 0,-4-6 1-1,1 3 0 1,2 0-1-1,-9-12 0 2,5 19-1-3,-6-11 0 2,9 8-3 0,-8-10 1-1,2 6-1 2,-9-14-2-3,12-1 1 3,1 11 0 2,-1-6 1-7,11 5 1 2,0-2 0 2,-1-9 2-1,-3 10 0 1,-1-5 0 0,4 1 2-1,-14 0 5 0,-7-16-2 2,4 7-3-2,-3 8 0 0,-7-5-1 2,7-5 0-3,3 6-1 2,7 3 1 0,-10-7 0 0,6 8 0-2,-1 0 0 3,-7-1 0-1,1-2 4-2,-7-4-3 3,8 5 0-3,3 1 0 4,-4 6-2-4,6-6 0 1,10 12 1 0,-8-10 0 2,-15 0-1-2,-4-1 0 2,12-2 1-3,-14-1-1 1,-1-3 0 2,-8 2 1-1,10-6 1-1,-4-1-1 0,-1-4 4 1,-11 4 4 0,2-5 0-1,0 4-3 1,4-3 0-1,-14-1-1 1,2 1-3 0,-8-3 1-1,5 1 0 0,-9 5-2 3,6-13 0-5,-5 15 0 3,-2-4 0 1,9 0 0-4,1 4-2 4,-9 1 3-1,-1-2-2-1,-10 4 1 0,8 1 0 2,-21 6 1-3,-11-5-1 2,2 12-3 0,-20-6-5-1,5 5-2 1,-18-1-6-1,-1 4-2 0,5-1 7 0,-8-1 1 2,3-1 0-2,-4-3 1 2,-1 10-1-3,-7-2 7 0,-8 1 3 4,6 4 0 0,-17 6 0-5,1-1 0 2,-9 5 0 1,-7 0 2-1,-5 0-2 0,-5-2 0 1,-10-1 0-1,-1 2 2 0,-10-4-2 5,-2-1 0-5,-8 2 2-2,6-6-2 3,-14 1 0-1,5-1 3 0,-8 6 0 1,0-3-1 0,-3 0 1 0,-18-3 0-1,-2-2-1 1,1 7-1-2,2-7 0 3,-8-1-1-1,-5-5 0-1,-7 3 0 1,2-7 0-2,-5 2 1 2,-2-1-1 1,-8-3 0-3,-8 6 2 1,1-5-1 2,9 4 1-2,2 3 1 1,3 3-1 0,-20-4-1-2,1-2 1 2,-2 5-1 1,-7 0 1-2,-5 2-1-1,-11-1 1 3,2-2 0-2,1 3 0 1,-18-1-1-1,3 3 2 0,5-1-2 3,-16 0-1-4,8 2 0 2,-2-1 2-2,10 0-2 4,-2 6 1-3,-2-8 0-1,3 3 0 4,-8-1-2-5,5-2 1 5,9 3 0-4,-4-8 1 2,3 10-1-2,4-4 0 4,7-2 1-2,-2-2-1-3,-12 5 0 3,17-5 0-1,-5-2 1 1,10-2-1 0,-5 4 0-1,4-6 1 0,-2 0-2 1,23 12 0 1,-16-15 2-3,14 8 0 4,25-1-1-5,-2-1-1 3,7 9 3 1,17-10-2-2,-11 1 0-1,6-10 4 2,26 17-1 0,-6-18 1-1,8 7-1 2,17 1 0-3,6 4-1 2,16 1-2 1,3-3 0-3,9 0 0 1,13 0 0 1,17 6 0 0,0-9 0-1,3 6 4 1,1-9 5-2,22 6-8 3,-1 0 0 1,11 0-2-4,8 0 1 0,12 2 0 3,10-2 0-2,5-3 0 2,9 4 0-2,14 2 0-1,5 0 1 2,9 12-1 1,-2-12 0-1,19 7 2-3,8 1-2 3,8 6 1 1,8 4 0-2,-5-2 2 1,14 6-2-1,-1-3 0 1,4 4 0 0,-5-1-1-1,4-11 0 0,10 5 3 2,-2 11 0-2,1-13 1 0,1-2-1 1,5 14 0-1,-2-13-2 1,-2 3-1 1,-14-13 0-4,15 10 4 10,3-8-3-12,-1 0 1 4,0-10 2 0,-11 4 2 0,2-2-2 0,0-2-3 0,-8-2 2 1,-4 0-3-1,4 2 0 0,-15-10 0 1,0 4 1 0,-4-2-1-1,-23-7-5 1,3-7-1-2,-1 7-2 4,-8-5 0-3,3-7 2 1,-10-9 3-2,9 18 1 1,2-9 2 2,-2 5 0-3,-2-2 1 3,11 0 0-2,0 5 2 1,-14-1 1 0,10 0 0-1,-13 1-1-1,3 1 1 3,-3-1-2-1,-11 2-1-1,-1-3-1 1,2 4 1 0,5-4-1-1,-4 11-2 1,1-2 1-1,9-1 1 0,1 8-3 2,-5-4-2-2,0 2 3 0,-1 5-2 2,1 0 0-3,-3 2 2 2,4 1 2 0,-15-6-1-2,-12 6 1 2,1 0 0 0,-15-11 1 1,-15 11-1-3,-7-7-1 2,-10 0 1 0,-19-1-2-1,10 3-5 1,-19 5-2-2,2-7 2 1,-8 15-11 1,-2-17 6 1,-14 20 11-1,-2-9 1 0,-16 4-1-1,-4 1 1 1,-16 2 1-1,-4 2-2 1,-21-1 1-2,-12-8 0 3,-16-4 0-1,-18-9 0-2,-8 1 0 2,-17-3 0-1,-2-4 0 2,-6 4-2-2,-4-1 1 2,0 4 1-4,-12 2 0 4,-6-3-2-1,-7 5 4-1,9-2-2 0,-15 15 0 1,2-4 0-1,-3 8 1 2,-8 0-1-3,-6 1 0 2,1 6 0 0,-17 2 6-1,-2-3-3 1,5 5-1 1,-1 3 0-3,-31 4-2 2,14 0 0 1,-12-1 0-3,9 2 3 1,1 2-3 1,-7-3 0 1,-3-1 0-3,-1-5 5 2,-9 8-1-1,-3-4 1 1,19 1-1 0,-42-7-1-1,18-2-2 1,-4 17-2-1,27 3-28 1,13 8-31-1,-1 29-65 1</inkml:trace>
    </iact:actionData>
  </iact:action>
  <iact:action type="add" startTime="94184">
    <iact:property name="dataType"/>
    <iact:actionData xml:id="d9">
      <inkml:trace xmlns:inkml="http://www.w3.org/2003/InkML" xml:id="stk9" contextRef="#ctx0" brushRef="#br0">26522 2572 168 0,'-5'-26'0'5,"9"13"30"1,-8-1-9-2,-5-12-5 1,-3 0-8 2,3 0 2-2,7-3-4 0,11 5 0 2,-16-10-1-3,11 0-1 1,14 13-2 2,8-14-2-2,4 9-6 0,9 14 3 1,17-1 1 0,9 2-3-1,11 11-2 1,7 1-2-1,4 2 1 1,16-1 0 0,-1 9 3 2,11-4 6-5,5 2-1 4,8-4 9-1,8 4 6-2,8 2 6 2,12 0 5 0,-1-6-1-2,17-4-2 3,-19-2 0-2,-1-5-5 1,10-2-3-1,-3 0-4 0,0-6-5 2,10-1-1-1,6 3-3-2,2-6-3 3,7 3 0-1,-2 13 0-1,-4 4 1-1,-1 3 0 3,-4 5-3-1,2-2 2-2,-1 0 1 2,3 6-1 0,-15-7 2-1,-24-5 0 1,-6-6 0-1,-17-3-1 0,-17 3 1 1,-17-2 1 0,-11-5-2 0,-16 7 2 1,-11-2 2-4,-21-2-2 5,-12 4-2-4,-14 5 0 2,4-1-25-2,-18 8 21 2,-23-8 4 0,-7 8 1-1,-14 1-1 4,-32-4 0-5,-6 3 0 0,-18 3 1 2,-10 2-1-1,-19 2-2 0,1-2 0 1,-23 8 0 0,3 0 1-1,-5-12 0 1,-8 12 1 0,-12-12 0-1,-1-4-1 1,-17 1 1-1,-12-6 0 0,12 0 0 1,9-7 0 0,-1 1 1-1,14 1 0 2,6 5-2-3,21-2 2 1,-12 4 0 2,18 3 0-1,24 1-1-2,4-6 2 2,16 9 0 0,0-7 0-1,28 0 0 2,11 0-1-3,8-2 0 2,29-4 0 0,11 8 0 0,20-4 1-2,9-3 7 2,13 0 18-1,22-2-24 2,29 6-6-2,21 6 1 0,13-4 4 1,5 3 1 0,25 7 4-1,-2-11 9 1,16 4-1-1,8-2-2 0,-1-8 2 1,4 1-2 3,4-10 0 3,6 6-4-11,-1-7-3 1,12 9 0 2,11-7-3 1,1 2-3 1,3 2 0 0,3-3 0-1,-1 3 1 2,1 0-1-2,-1 7-3 0,23 1 0 1,-4 7-1-1,-6-3 4 0,-10-2 0 2,-25-2 0-2,-16-4 3 0,-34-9-1 1,-19 0 2-1,-26-6 1 2,-21 4-1-1,-17 8 2-1,-22-8 1 0,-7 5-1 0,-7 9-8 0,-7 6-4 0,-11-27 2 2,-43-3 6-3,-1 2-4 3,-12 14 0-1,-35-2 0-1,0-3 1 0,-27 15-1 1,-5 0 0 1,-22 6 0-2,-9 4 1 0,-16 7-1 1,-16-3 0 0,-1 1 0 0,9 3 1-1,-23 1 2 0,3-3-2 1,-19 2 0 0,-4 1 1-1,7 4 1 1,15-5-2-1,-1 2 2 1,5-7-1 0,19 13 0-1,5-11 0 0,-1 6 0 1,41 2 1-1,4-10-1 0,21 4 2 2,24 3-1-1,4-4-1-1,21 4 0 2,20-8 0-3,16-3 0 0,22-6 0 2,18-1-2 0,-4-3 2-1,22-1 27 2,22-9-24-3,26 4-1 1,12 0-1 2,18-1-1-1,25-5 0-1,29 9 2 2,7-3 1-4,21-6 1 3,0 7 2 1,14-1-1-2,0-5-3 2,-3-2-2-3,19 4 0 1,5-4 0 0,26 3 0 2,-11 3 0-2,14-3 0 1,-24-6 1 0,12 6-2-1,-9-15 2 1,-15 7 2 0,-8-5-1 0,-25 4 0-2,-11-1-1 2,-19 8-2 2,-22 5-1-5,-13-5 0 2,-15 12-31 0,-20 10-46 1,-14 1-53 1,-21 26-127-2</inkml:trace>
    </iact:actionData>
  </iact:action>
  <iact:action type="add" startTime="97768">
    <iact:property name="dataType"/>
    <iact:actionData xml:id="d10">
      <inkml:trace xmlns:inkml="http://www.w3.org/2003/InkML" xml:id="stk10" contextRef="#ctx0" brushRef="#br0">19043 754 106 0,'4'0'0'3,"-3"-1"18"3,-8-5-7-1,2 8 3 0,4-12-6 2,-12 0-1-2,6 7-3 0,4-2 0 1,-1 1-2-1,0-1 0 1,6 10 0 0,0-3 14-1,-4-2 1 0,4 0-3 2,-4-6-7-2,9 11-4 0,-5-8 0 1,4 5 6-1,-4-1 2 1,-2-1-2 0,4-1-2-1,-9 3-4 1,5-3-1 0,-3 4 0-1,-2 2 4 0,3 0 0 1,-10 7 1 0,4-2-3-1,-1-3-1 1,0 7 2 0,-5-2-2-2,8-4-1 3,-5 8-1-2,11-9 0 0,-8 6 1 2,3 0 0 0,4-1 0-3,6 0 3 2,-7 0 2 0,1 5-1-1,0 0-2 1,1 18 0-1,4-10-1 0,-4 0 1 2,-4 9 0-2,6-5 1 0,1 9 1 1,-9-1 1 1,4 2-1-3,-9 2-2 2,4 5 0 0,-1 8 0-2,4-5-1 2,-6 7 0-1,0-13-1 2,2 16 1-1,-4-4 0-1,8 3-2 1,3-10 0-1,-8 2-1 0,-7-18 0 0,14 23 0 1,-6-11 1 1,13 2-1-3,-13 1 0 3,8 3 0-3,0 7 1 1,8 8-1 3,-5-14 2-3,2-2-1-1,-6-8 0 2,2 5-1-1,5-6 0 1,-10-2 2 0,8 2-1-1,-6-3-1 2,6-5 0-2,1 2 4 0,-3-1-2 0,2-9 0 2,-4 11 1-3,2-10-1 3,-2-3-3-2,7 15 2 1,-8-21-1-1,1 9 0 0,-4-1-1 1,3-17 1 0,2 7 0-1,-2 0 0 2,1-3 0-4,-5-6 2 4,15 6 0-3,-10 0 1 4,7-5 7-4,-6 0-1 1,13 6-3 1,0 4-2 0,7 6-1 1,8-9 0-3,-2 6-1 3,5-2 2-4,4-1-1 4,-4-2-2-1,12 10 2 0,-8-12 0-2,7 5 0 3,4-12-1-3,5 7 0 2,-1-6 0 1,7 6-1-3,4-1 1 1,-6-8 0 2,12 10-1-2,6-4-1 0,2 5 0 2,8 6 2-3,3-10-1 2,-1 5 0 1,-8-5 2-3,-1 2 1 3,12-6-3-1,-6 3 0-2,-9-10-1 2,10 4 1-1,0-1-2 2,-4-7 2-2,3 5-1 1,13 3 0-2,0-5 0 1,1 2 0 3,7 10 0-4,3-10 0 1,6 11 0 2,-4 1-1-3,14 0 1 3,-13-6 0-1,7 9 1 0,-9-2-1-3,0-4 0 5,-3-1 0-3,5 1 0-1,2-1 2 3,3 8-1-1,7-11 1-1,10 11 1 0,3 3-1 1,-9 0 0-1,-2-2-1 2,8 1-1-2,-11-1 0 0,-6 4 0 1,5-7 1 0,3-3-1-2,-10-1 0 4,8 0 0-4,-3-2 0 2,0-9 0 0,-18 1 1-2,1-8-1 2,-1-1 0-1,-3-3 0 2,-2-7 0-3,-5-2 4 3,-10 0 1-2,3-5 1 0,1-5-4 2,10 2 1-1,-15-6 0-2,-6 2 0 2,10 3-2-1,2-7 1 2,-4 7-2-3,-8-4 0 1,-12-13 0-1,2 14 1 5,-6-2-2-6,-9-8 1 2,-5-6 0 2,-7 3 0-2,-4 0-2 1,-5-11 2 0,-2-5 0-1,-10-11 0-1,-1-4-1 4,-2-16 1-2,-11-7-1-2,-8-3 1 2,-1-12 0-1,-4 2-1 1,3 0 1 0,-1 16 0-1,1 15 0 1,-2 0 0 0,7 15 0 0,2 1 0-2,2 14 1 3,0 0-2-1,0 4 1-2,0 4 1 3,0 5-1-3,2 5 0 1,5-1 0 2,-10 4-1-1,4-1-1-2,-6-1 1 2,-3-6-1 0,-6 0 1-1,-3-2-1 2,-2-1 1-2,-4 3 1 0,0 9 0 1,7-1-3 0,-10 6 2-1,2 5 1 1,2-5-3 0,-8 0 2 0,3 3-1-1,-7-1-1 0,-2 11 1 0,1 2 0 2,-8-6 0-2,-14 10 0-1,-1-1 2 2,-11 1-1 1,-1 6 0-3,0-3 0 2,-4 4 1 0,-5 3-1-2,1 1 1 3,-14 2-1-1,7-3 1-2,-14 1 0 3,-6-3-3-1,-1-2 3-2,0-4 0 2,-7 6 0 0,9-6 0-1,-23 8 0 2,5 2 0-2,6-4 0-1,3-1-1 4,2 7 1-4,-4-5 1 2,8 11-1 0,-14-12 0-2,4 3 0 2,-4 1 1 1,-12-6-1-3,-2-2 0 1,-40-6 1 2,11-7-1-2,3 1 0 0,-6-10 1 2,3 1-2-2,-2 0 1 2,9 0 0-2,2-3 1 0,2 5-1 0,-10 1 0 1,12-5 0 0,18 15 0 0,4 4 0-2,15-6-1 2,-7 16 2 0,20 0-1 0,5 4 0-2,9-2 0 2,-3 12 2 0,9-1 0-1,-2-1 0 1,-13 1 0 0,18-3-1 0,-8-3 0-2,12 1-1 3,-5-6 0-2,7 4 1-1,8-15-1 2,0 12 0 0,9-11 2-1,7 2-2 1,7 0 0 0,-10-3 0-2,14 1 0 4,-9 1 0-3,11-3 0-1,5 2 1 2,0 0-1 0,12 4 0-1,7-3 0 2,-9 8 0-3,12-3-2 1,1 2 2 1,1 7 1 0,0-4-1-1,5 5 0 2,-1 7 2-1,4 9-1-1,5 20-1 1,-3 3 1-2,13 8-1 7,-1-1 0-10,7 12 0 6,2-1 0-4,5 4 0 3,-11 6 0 0,6-2 0-1,6 13 0 1,-6-2 0-1,3 4 0 2,-1-1-1-3,-6 1 1 3,2-2-2-3,0-7 1 3,-7 3 0-2,-6-4 0 0,5 0-2 1,-7 2 0-1,7-6 1 2,-11-18 1-2,4-5-1 0,-7-7 2 0,1 1 0 1,-2-2 0 1,-4-6-2-3,4 3 2 3,2-3-1-2,-12-7 1-1,11 2 0 4,1-14-1-4,-9-9 1 1,7 6-1 1,-4-4 1-1,4-1 0 1,0-10 0 0,-2 3 0-1,2-7 3-1,-2-7 0 4,4 10-1-4,11 3 0 3,5-6-1-2,6-1-1 0,10-5 0 1,6 7 1 0,5-7-1-1,-1-3 2 0,14 5 1 1,-3 6-1 0,10-2-2 0,6 2 1-1,-8 7 0 1,11-15-1-1,0 3 0 2,-2 7 0-3,3-5 0 1,7 0 0 2,-3-7-1-1,-1 4 1-1,2-5 0 0,2-3-1 0,8 8 2 2,4-10-2-1,15 5 0-1,3 7 1-1,-4-2 0 4,15 9 2-4,-5 0-2 2,2 7 0-1,-13-5 1 2,8 5-1-2,-13 7 0 1,8-7 0-1,5 0 0-1,-15 7 0 5,16-1 0-6,5 0 0 3,-3-1 0 2,5 4 0-4,11 2 0 1,-1-2 1 1,-6-2-2-1,6 8 1 0,4 1 0 2,-1 7 1-2,-10-6-1 0,5 1 0 1,-5 6 2 0,-8-18 0-1,8 17-1 1,-17-13 1-1,9-5 1 2,-29-6-1-4,9 5 1 5,-5-8 0-4,-2-2-2 2,-3 2 1 0,2-7 0-1,-11-1-2 3,0 2 0-4,-1-5 0 1,3 3 0 0,-5-2 1 0,-1-8-1 0,-10 2 0 1,4-3 0-1,-8-11 0 1,-6 1 1 0,2-1-1-1,-11-13 2 0,-1-6 0 2,-3 6-1-1,-10-18 1-2,-14-14 0 3,34 38-1-1,-16-22 1-2,-15 1 1 2,18 1-1-1,-12 0-1 1,0 2 1 0,-7-7-3-1,-6-6 0 0,-14-15 1 1,29 20 0-1,-20-23-1 2,-3-3 0-1,-18-18 0-2,2-20 1 2,-2-2 0 1,-2-2-4-1,-2 13 4-3,-7-3 0 5,28 65 0-4,-7 4 2 1,-6 2-2 2,-1 14 0-1,5 6-1-3,4-4 2 4,-14 7-2-2,10-3 0 0,-20-7 0 2,35 31 0-2,-22-15 1 0,1 2-2 1,-8-3-1-1,9 9 0 1,-12-9-2 0,5 12 1-1,-19-10 2 0,-9-17-2 1,30 33-1-1,-18-8 3 1,-2-7 0 0,-9-5-1 1,9 13 3-4,-12-2 0 6,-4-6 0-5,5 7 1 0,-21-10-1 3,25 18 0-2,-20-10 0 0,2 0 0 2,-19 0 0-3,1-5 0 2,-1-1 0 0,-6-3-1 0,-15 1 1-2,11-2-2 4,-9 2-5-3,-2-7 2 1,3-3 0 1,-3 7 2-4,-11 0 2 1,10-1 2 4,-10 1-1-4,1 2 0 1,-17 2 0 1,26 1 0-1,-12 7 0 1,5-1 0 0,-15-4 0-1,6 4 0 1,-1-5 0-1,-1-2 0 2,-1 7 0-3,-21-4 0 2,24 2 0-1,-6 0 0 2,-6 2 0-1,17 1 0-1,-3 2 0-1,-3 8 1 3,4-8-2-1,-6 6 2-2,-3-3-1 3,18 3 0-2,-13-4 0 1,-20-6 0-1,11-1 0 1,4 8 0-1,1-3 0 2,4 4 1-2,4 9-1-1,-16 6 3 3,20 5-1 0,-7 1 1-3,-5 3 4 2,9-1-2 6,-12 0-2-11,-9-5-1 8,-4-2 0-8,5-7-2 5,-2-8 0-1,11 3 0-1,-2-5-1 1,1-1-15 2,20-3-50-3,14 8-69 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43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373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600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3635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063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7540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56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21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7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3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14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09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68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1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31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89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E37CAD9-336E-4874-9BE2-E14712E92AE7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7C895E5-C072-489F-AFFB-ECBA4033F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12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jpeg"/><Relationship Id="rId12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jpeg"/><Relationship Id="rId11" Type="http://schemas.microsoft.com/office/2011/relationships/inkAction" Target="../ink/inkAction1.xml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DC9A-0FC8-48F9-B343-82D7F9D4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Programming for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E3F0E-3C8E-478A-A91B-E6F8BB6DE7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Where Next?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511ED9-8B9A-454B-974C-142E0F85F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42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9"/>
    </mc:Choice>
    <mc:Fallback>
      <p:transition spd="slow" advTm="11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BF29-32AF-4210-8FA0-3E6BE791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Congratulations!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5C5DB-4253-402B-B5E5-0C2911586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are days away from finishing the unit!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E45639-341E-4A54-9D93-068D0E850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7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54"/>
    </mc:Choice>
    <mc:Fallback>
      <p:transition spd="slow" advTm="20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74BF-CB6D-4CF7-9FF9-B032B546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this unit you have…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9845E-EED9-423C-A128-CF5AE53C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Learnt how computers draw 3D graphics</a:t>
            </a:r>
          </a:p>
          <a:p>
            <a:r>
              <a:rPr lang="en-GB" dirty="0" err="1"/>
              <a:t>OpenGl</a:t>
            </a:r>
            <a:endParaRPr lang="en-GB" dirty="0"/>
          </a:p>
          <a:p>
            <a:r>
              <a:rPr lang="en-GB" dirty="0"/>
              <a:t>Shaders</a:t>
            </a:r>
          </a:p>
          <a:p>
            <a:r>
              <a:rPr lang="en-GB" dirty="0"/>
              <a:t>Lighting techniques</a:t>
            </a:r>
          </a:p>
          <a:p>
            <a:r>
              <a:rPr lang="en-GB" dirty="0"/>
              <a:t>Transforms</a:t>
            </a:r>
          </a:p>
          <a:p>
            <a:r>
              <a:rPr lang="en-GB" dirty="0"/>
              <a:t>Matrices</a:t>
            </a:r>
          </a:p>
          <a:p>
            <a:r>
              <a:rPr lang="en-GB" dirty="0"/>
              <a:t>Projection</a:t>
            </a:r>
          </a:p>
          <a:p>
            <a:r>
              <a:rPr lang="en-GB" dirty="0"/>
              <a:t>Loading and Drawing 3D geometry</a:t>
            </a:r>
          </a:p>
          <a:p>
            <a:r>
              <a:rPr lang="en-GB" dirty="0"/>
              <a:t>Loading textures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CBD07-9C3B-4285-B802-0FEDBDFE4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2EE4126-4318-4240-BA11-91C8AA642C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9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71"/>
    </mc:Choice>
    <mc:Fallback>
      <p:transition spd="slow" advTm="51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3E06-31AB-43F4-A315-72983050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07D5-40EE-4866-939C-122B9CCA3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EFEA0A-74AA-423C-A362-B04F8CB9A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6"/>
    </mc:Choice>
    <mc:Fallback>
      <p:transition spd="slow" advTm="10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5BF42-D712-4442-B656-0851DB1A9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The graphics pipe line</a:t>
            </a:r>
          </a:p>
          <a:p>
            <a:pPr lvl="1"/>
            <a:r>
              <a:rPr lang="en-GB" dirty="0"/>
              <a:t>We only scratched the surface of how this work.</a:t>
            </a:r>
          </a:p>
          <a:p>
            <a:r>
              <a:rPr lang="en-GB" dirty="0"/>
              <a:t>Tessellation shaders</a:t>
            </a:r>
          </a:p>
          <a:p>
            <a:r>
              <a:rPr lang="en-GB" dirty="0"/>
              <a:t>Compute </a:t>
            </a:r>
          </a:p>
          <a:p>
            <a:pPr lvl="1"/>
            <a:r>
              <a:rPr lang="en-GB" dirty="0"/>
              <a:t>Shaders</a:t>
            </a:r>
          </a:p>
          <a:p>
            <a:pPr lvl="1"/>
            <a:r>
              <a:rPr lang="en-GB" dirty="0"/>
              <a:t>APIs (</a:t>
            </a:r>
            <a:r>
              <a:rPr lang="en-GB" dirty="0" err="1"/>
              <a:t>cuda</a:t>
            </a:r>
            <a:r>
              <a:rPr lang="en-GB" dirty="0"/>
              <a:t>, OpenCL)</a:t>
            </a:r>
          </a:p>
          <a:p>
            <a:r>
              <a:rPr lang="en-GB" dirty="0"/>
              <a:t>Quaternions</a:t>
            </a:r>
          </a:p>
          <a:p>
            <a:r>
              <a:rPr lang="en-GB" dirty="0"/>
              <a:t>Aliasing and antialiasing</a:t>
            </a:r>
          </a:p>
          <a:p>
            <a:r>
              <a:rPr lang="en-GB" dirty="0"/>
              <a:t>Animation</a:t>
            </a:r>
          </a:p>
          <a:p>
            <a:pPr lvl="1"/>
            <a:r>
              <a:rPr lang="en-GB" dirty="0"/>
              <a:t>Textures</a:t>
            </a:r>
          </a:p>
          <a:p>
            <a:pPr lvl="1"/>
            <a:r>
              <a:rPr lang="en-GB" dirty="0"/>
              <a:t>Mesh</a:t>
            </a:r>
          </a:p>
          <a:p>
            <a:pPr lvl="1"/>
            <a:r>
              <a:rPr lang="en-GB" dirty="0"/>
              <a:t>Morph targets</a:t>
            </a:r>
          </a:p>
          <a:p>
            <a:pPr lvl="1"/>
            <a:r>
              <a:rPr lang="en-GB" dirty="0"/>
              <a:t>Skeletal</a:t>
            </a:r>
          </a:p>
          <a:p>
            <a:r>
              <a:rPr lang="en-GB" dirty="0"/>
              <a:t>Mapping</a:t>
            </a:r>
          </a:p>
          <a:p>
            <a:pPr lvl="1"/>
            <a:r>
              <a:rPr lang="en-GB" dirty="0"/>
              <a:t>Parallax</a:t>
            </a:r>
          </a:p>
          <a:p>
            <a:pPr lvl="1"/>
            <a:r>
              <a:rPr lang="en-GB" dirty="0"/>
              <a:t>Textures lighting</a:t>
            </a:r>
          </a:p>
          <a:p>
            <a:pPr lvl="1"/>
            <a:r>
              <a:rPr lang="en-GB" dirty="0"/>
              <a:t>Cube mapping </a:t>
            </a:r>
          </a:p>
          <a:p>
            <a:r>
              <a:rPr lang="en-GB" dirty="0"/>
              <a:t>Shadows</a:t>
            </a: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3EE731-1F6A-4A3A-B3A1-AB55B6D5923A}"/>
              </a:ext>
            </a:extLst>
          </p:cNvPr>
          <p:cNvSpPr txBox="1">
            <a:spLocks/>
          </p:cNvSpPr>
          <p:nvPr/>
        </p:nvSpPr>
        <p:spPr>
          <a:xfrm>
            <a:off x="5994538" y="607380"/>
            <a:ext cx="5943601" cy="530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Physically based shading</a:t>
            </a:r>
          </a:p>
          <a:p>
            <a:r>
              <a:rPr lang="en-GB" dirty="0"/>
              <a:t>Local illumination</a:t>
            </a:r>
          </a:p>
          <a:p>
            <a:r>
              <a:rPr lang="en-GB" dirty="0"/>
              <a:t>Global illumination</a:t>
            </a:r>
          </a:p>
          <a:p>
            <a:r>
              <a:rPr lang="en-GB" dirty="0"/>
              <a:t>Depth of field</a:t>
            </a:r>
          </a:p>
          <a:p>
            <a:r>
              <a:rPr lang="en-GB" dirty="0"/>
              <a:t>Motion blur</a:t>
            </a:r>
          </a:p>
          <a:p>
            <a:r>
              <a:rPr lang="en-GB" dirty="0"/>
              <a:t>Sprites</a:t>
            </a:r>
          </a:p>
          <a:p>
            <a:r>
              <a:rPr lang="en-GB" dirty="0"/>
              <a:t>Billboards</a:t>
            </a:r>
          </a:p>
          <a:p>
            <a:r>
              <a:rPr lang="en-GB" dirty="0"/>
              <a:t>Voxels</a:t>
            </a:r>
          </a:p>
          <a:p>
            <a:r>
              <a:rPr lang="en-GB" dirty="0"/>
              <a:t>Volumetric effects</a:t>
            </a:r>
          </a:p>
          <a:p>
            <a:r>
              <a:rPr lang="en-GB" dirty="0"/>
              <a:t>Text</a:t>
            </a:r>
          </a:p>
          <a:p>
            <a:r>
              <a:rPr lang="en-GB" dirty="0"/>
              <a:t>UI</a:t>
            </a:r>
          </a:p>
          <a:p>
            <a:r>
              <a:rPr lang="en-GB" dirty="0"/>
              <a:t>Optimizations</a:t>
            </a:r>
          </a:p>
          <a:p>
            <a:r>
              <a:rPr lang="en-GB" dirty="0"/>
              <a:t>Culling</a:t>
            </a:r>
          </a:p>
          <a:p>
            <a:pPr lvl="1"/>
            <a:r>
              <a:rPr lang="en-GB" dirty="0"/>
              <a:t>Back face culling</a:t>
            </a:r>
          </a:p>
          <a:p>
            <a:pPr lvl="1"/>
            <a:r>
              <a:rPr lang="en-GB" dirty="0"/>
              <a:t>frustrum</a:t>
            </a:r>
          </a:p>
          <a:p>
            <a:pPr lvl="1"/>
            <a:r>
              <a:rPr lang="en-GB" dirty="0"/>
              <a:t>Occlusion</a:t>
            </a:r>
          </a:p>
          <a:p>
            <a:pPr lvl="1"/>
            <a:r>
              <a:rPr lang="en-GB" dirty="0"/>
              <a:t>Portal</a:t>
            </a:r>
          </a:p>
          <a:p>
            <a:r>
              <a:rPr lang="en-GB" dirty="0"/>
              <a:t>LOD</a:t>
            </a:r>
          </a:p>
          <a:p>
            <a:r>
              <a:rPr lang="en-GB" dirty="0"/>
              <a:t>Ray Tracing</a:t>
            </a:r>
          </a:p>
          <a:p>
            <a:endParaRPr lang="en-GB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0CBBE2-EE8F-4C41-8F39-C2BA14DE6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8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463"/>
    </mc:Choice>
    <mc:Fallback>
      <p:transition spd="slow" advTm="13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31F8-10EC-4CFF-9A48-25E27B1E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that’s still not all!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7CBC1-FDA1-4A6B-B8C4-1C015F708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alas, we are out of time…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DF7E8E-0E08-41BD-93D2-0FD302AC4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0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2"/>
    </mc:Choice>
    <mc:Fallback>
      <p:transition spd="slow" advTm="8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mages-na.ssl-images-amazon.com/images/I/51Rev-eVu2L._SX382_BO1,204,203,200_.jpg">
            <a:extLst>
              <a:ext uri="{FF2B5EF4-FFF2-40B4-BE49-F238E27FC236}">
                <a16:creationId xmlns:a16="http://schemas.microsoft.com/office/drawing/2014/main" id="{CE8401A0-C4BE-4F23-858F-927411AED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32117" cy="30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al-Time Rendering, Fourth Edition">
            <a:extLst>
              <a:ext uri="{FF2B5EF4-FFF2-40B4-BE49-F238E27FC236}">
                <a16:creationId xmlns:a16="http://schemas.microsoft.com/office/drawing/2014/main" id="{AFE2E71D-A039-493A-8EB5-0D0EAD026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653" y="3285223"/>
            <a:ext cx="2884443" cy="35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l-Time Rendering">
            <a:extLst>
              <a:ext uri="{FF2B5EF4-FFF2-40B4-BE49-F238E27FC236}">
                <a16:creationId xmlns:a16="http://schemas.microsoft.com/office/drawing/2014/main" id="{4F20D3E3-D596-4B87-9497-A6D08B4BF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96" y="3275045"/>
            <a:ext cx="2531078" cy="35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ysically Based Rendering: From Theory to Implementation">
            <a:extLst>
              <a:ext uri="{FF2B5EF4-FFF2-40B4-BE49-F238E27FC236}">
                <a16:creationId xmlns:a16="http://schemas.microsoft.com/office/drawing/2014/main" id="{96426D64-A671-4C3B-866A-11020D1DA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953" y="0"/>
            <a:ext cx="2631956" cy="32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y Tracing Gems: High-Quality and Real-Time Rendering with DXR and Other APIs">
            <a:extLst>
              <a:ext uri="{FF2B5EF4-FFF2-40B4-BE49-F238E27FC236}">
                <a16:creationId xmlns:a16="http://schemas.microsoft.com/office/drawing/2014/main" id="{E7D122FE-FA43-423E-B6FF-85C71007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5044"/>
            <a:ext cx="2522861" cy="35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PU Zen: Advanced Rendering Techniques">
            <a:extLst>
              <a:ext uri="{FF2B5EF4-FFF2-40B4-BE49-F238E27FC236}">
                <a16:creationId xmlns:a16="http://schemas.microsoft.com/office/drawing/2014/main" id="{2484FB07-965B-4C59-83D4-8607F26A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066" y="0"/>
            <a:ext cx="2523160" cy="31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PU Gems: Programming Techniques, Tips and Tricks for Real-Time Graphics">
            <a:extLst>
              <a:ext uri="{FF2B5EF4-FFF2-40B4-BE49-F238E27FC236}">
                <a16:creationId xmlns:a16="http://schemas.microsoft.com/office/drawing/2014/main" id="{7040E866-9F03-4A0E-98E8-E23EE2BB0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539" y="0"/>
            <a:ext cx="2609460" cy="32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DB33C2-3447-4099-A0AA-348A548DBB01}"/>
              </a:ext>
            </a:extLst>
          </p:cNvPr>
          <p:cNvSpPr txBox="1"/>
          <p:nvPr/>
        </p:nvSpPr>
        <p:spPr>
          <a:xfrm>
            <a:off x="7581683" y="2474597"/>
            <a:ext cx="4506686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You can find these, for free, online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92C43F-6481-4E47-ADCB-580D183882E8}"/>
              </a:ext>
            </a:extLst>
          </p:cNvPr>
          <p:cNvSpPr/>
          <p:nvPr/>
        </p:nvSpPr>
        <p:spPr>
          <a:xfrm rot="10800000">
            <a:off x="8040765" y="1874684"/>
            <a:ext cx="564737" cy="648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5796EF0-E776-4C51-B763-9EB726FD4D30}"/>
              </a:ext>
            </a:extLst>
          </p:cNvPr>
          <p:cNvSpPr/>
          <p:nvPr/>
        </p:nvSpPr>
        <p:spPr>
          <a:xfrm rot="10800000">
            <a:off x="10672721" y="1874684"/>
            <a:ext cx="564737" cy="648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9C6ABA-F120-4575-8A5A-CD7CC18126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280" y="80640"/>
              <a:ext cx="11778840" cy="654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9C6ABA-F120-4575-8A5A-CD7CC18126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920" y="71280"/>
                <a:ext cx="11797560" cy="6566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A9F590-B657-4609-9ABD-51BDB0DCA2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4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145"/>
    </mc:Choice>
    <mc:Fallback>
      <p:transition spd="slow" advTm="110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Group 70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81" name="Rectangle 77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2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D1EC3301-CF97-4802-A9E9-C69B2D6D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996" y="786117"/>
            <a:ext cx="4002008" cy="4956048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5E0654-E2FF-49EC-BA05-A2F00B454B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4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9"/>
    </mc:Choice>
    <mc:Fallback>
      <p:transition spd="slow" advTm="13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191919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D22DCC13-53D2-4FD2-A573-1C0E5548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1" r="16434" b="14829"/>
          <a:stretch/>
        </p:blipFill>
        <p:spPr bwMode="auto">
          <a:xfrm>
            <a:off x="2015413" y="-13450"/>
            <a:ext cx="7365654" cy="68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3B50894-DDFD-4575-A492-69826F0240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5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3"/>
    </mc:Choice>
    <mc:Fallback>
      <p:transition spd="slow" advTm="4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142</Words>
  <Application>Microsoft Office PowerPoint</Application>
  <PresentationFormat>Widescreen</PresentationFormat>
  <Paragraphs>55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Slice</vt:lpstr>
      <vt:lpstr>Programming for graphics</vt:lpstr>
      <vt:lpstr>Congratulations!</vt:lpstr>
      <vt:lpstr>In this unit you have…</vt:lpstr>
      <vt:lpstr>So what’s next?</vt:lpstr>
      <vt:lpstr>PowerPoint Presentation</vt:lpstr>
      <vt:lpstr>And that’s still not all!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graphics</dc:title>
  <dc:creator>Nick Thomas</dc:creator>
  <cp:lastModifiedBy>Nicholas Thomas</cp:lastModifiedBy>
  <cp:revision>1</cp:revision>
  <dcterms:created xsi:type="dcterms:W3CDTF">2019-03-28T19:13:43Z</dcterms:created>
  <dcterms:modified xsi:type="dcterms:W3CDTF">2020-03-20T17:16:56Z</dcterms:modified>
</cp:coreProperties>
</file>